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ks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5145088"/>
  <p:notesSz cx="6858000" cy="9144000"/>
  <p:custDataLst>
    <p:tags r:id="rId31"/>
  </p:custDataLst>
  <p:defaultTextStyle>
    <a:defPPr>
      <a:defRPr lang="zh-CN"/>
    </a:defPPr>
    <a:lvl1pPr marL="0" algn="l" defTabSz="685732" rtl="0" eaLnBrk="1" latinLnBrk="0" hangingPunct="1">
      <a:defRPr sz="1350" kern="1200">
        <a:solidFill>
          <a:schemeClr val="tx1"/>
        </a:solidFill>
        <a:latin typeface="+mn-lt"/>
        <a:ea typeface="+mn-ea"/>
        <a:cs typeface="+mn-cs"/>
      </a:defRPr>
    </a:lvl1pPr>
    <a:lvl2pPr marL="342866" algn="l" defTabSz="685732" rtl="0" eaLnBrk="1" latinLnBrk="0" hangingPunct="1">
      <a:defRPr sz="1350" kern="1200">
        <a:solidFill>
          <a:schemeClr val="tx1"/>
        </a:solidFill>
        <a:latin typeface="+mn-lt"/>
        <a:ea typeface="+mn-ea"/>
        <a:cs typeface="+mn-cs"/>
      </a:defRPr>
    </a:lvl2pPr>
    <a:lvl3pPr marL="685732" algn="l" defTabSz="685732" rtl="0" eaLnBrk="1" latinLnBrk="0" hangingPunct="1">
      <a:defRPr sz="1350" kern="1200">
        <a:solidFill>
          <a:schemeClr val="tx1"/>
        </a:solidFill>
        <a:latin typeface="+mn-lt"/>
        <a:ea typeface="+mn-ea"/>
        <a:cs typeface="+mn-cs"/>
      </a:defRPr>
    </a:lvl3pPr>
    <a:lvl4pPr marL="1028597" algn="l" defTabSz="685732" rtl="0" eaLnBrk="1" latinLnBrk="0" hangingPunct="1">
      <a:defRPr sz="1350" kern="1200">
        <a:solidFill>
          <a:schemeClr val="tx1"/>
        </a:solidFill>
        <a:latin typeface="+mn-lt"/>
        <a:ea typeface="+mn-ea"/>
        <a:cs typeface="+mn-cs"/>
      </a:defRPr>
    </a:lvl4pPr>
    <a:lvl5pPr marL="1371463" algn="l" defTabSz="685732" rtl="0" eaLnBrk="1" latinLnBrk="0" hangingPunct="1">
      <a:defRPr sz="1350" kern="1200">
        <a:solidFill>
          <a:schemeClr val="tx1"/>
        </a:solidFill>
        <a:latin typeface="+mn-lt"/>
        <a:ea typeface="+mn-ea"/>
        <a:cs typeface="+mn-cs"/>
      </a:defRPr>
    </a:lvl5pPr>
    <a:lvl6pPr marL="1714328" algn="l" defTabSz="685732" rtl="0" eaLnBrk="1" latinLnBrk="0" hangingPunct="1">
      <a:defRPr sz="1350" kern="1200">
        <a:solidFill>
          <a:schemeClr val="tx1"/>
        </a:solidFill>
        <a:latin typeface="+mn-lt"/>
        <a:ea typeface="+mn-ea"/>
        <a:cs typeface="+mn-cs"/>
      </a:defRPr>
    </a:lvl6pPr>
    <a:lvl7pPr marL="2057195" algn="l" defTabSz="685732" rtl="0" eaLnBrk="1" latinLnBrk="0" hangingPunct="1">
      <a:defRPr sz="1350" kern="1200">
        <a:solidFill>
          <a:schemeClr val="tx1"/>
        </a:solidFill>
        <a:latin typeface="+mn-lt"/>
        <a:ea typeface="+mn-ea"/>
        <a:cs typeface="+mn-cs"/>
      </a:defRPr>
    </a:lvl7pPr>
    <a:lvl8pPr marL="2400060" algn="l" defTabSz="685732" rtl="0" eaLnBrk="1" latinLnBrk="0" hangingPunct="1">
      <a:defRPr sz="1350" kern="1200">
        <a:solidFill>
          <a:schemeClr val="tx1"/>
        </a:solidFill>
        <a:latin typeface="+mn-lt"/>
        <a:ea typeface="+mn-ea"/>
        <a:cs typeface="+mn-cs"/>
      </a:defRPr>
    </a:lvl8pPr>
    <a:lvl9pPr marL="2742926" algn="l" defTabSz="685732"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AD00"/>
    <a:srgbClr val="7A801D"/>
    <a:srgbClr val="030303"/>
    <a:srgbClr val="514379"/>
    <a:srgbClr val="011E41"/>
    <a:srgbClr val="240C0F"/>
    <a:srgbClr val="E40077"/>
    <a:srgbClr val="C41C6F"/>
    <a:srgbClr val="FF7FA6"/>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42" autoAdjust="0"/>
    <p:restoredTop sz="94660"/>
  </p:normalViewPr>
  <p:slideViewPr>
    <p:cSldViewPr snapToGrid="0">
      <p:cViewPr varScale="1">
        <p:scale>
          <a:sx n="84" d="100"/>
          <a:sy n="84" d="100"/>
        </p:scale>
        <p:origin x="966" y="78"/>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Workbook11111111111111111111111111111111111111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spPr>
            <a:solidFill>
              <a:srgbClr val="7A801D"/>
            </a:solidFill>
          </c:spPr>
          <c:invertIfNegative val="1"/>
          <c:dPt>
            <c:idx val="0"/>
            <c:invertIfNegative val="1"/>
            <c:bubble3D val="0"/>
            <c:extLst>
              <c:ext xmlns:c16="http://schemas.microsoft.com/office/drawing/2014/chart" uri="{C3380CC4-5D6E-409C-BE32-E72D297353CC}">
                <c16:uniqueId val="{00000000-665A-460A-A823-9A3331E266FA}"/>
              </c:ext>
            </c:extLst>
          </c:dPt>
          <c:dPt>
            <c:idx val="1"/>
            <c:invertIfNegative val="1"/>
            <c:bubble3D val="0"/>
            <c:spPr>
              <a:solidFill>
                <a:srgbClr val="F3AD00"/>
              </a:solidFill>
            </c:spPr>
            <c:extLst>
              <c:ext xmlns:c16="http://schemas.microsoft.com/office/drawing/2014/chart" uri="{C3380CC4-5D6E-409C-BE32-E72D297353CC}">
                <c16:uniqueId val="{00000002-665A-460A-A823-9A3331E266FA}"/>
              </c:ext>
            </c:extLst>
          </c:dPt>
          <c:dPt>
            <c:idx val="2"/>
            <c:invertIfNegative val="1"/>
            <c:bubble3D val="0"/>
            <c:extLst>
              <c:ext xmlns:c16="http://schemas.microsoft.com/office/drawing/2014/chart" uri="{C3380CC4-5D6E-409C-BE32-E72D297353CC}">
                <c16:uniqueId val="{00000003-665A-460A-A823-9A3331E266FA}"/>
              </c:ext>
            </c:extLst>
          </c:dPt>
          <c:val>
            <c:numRef>
              <c:f>Sheet1!$B$2:$B$4</c:f>
              <c:numCache>
                <c:formatCode>0%</c:formatCode>
                <c:ptCount val="3"/>
                <c:pt idx="0">
                  <c:v>0.4</c:v>
                </c:pt>
                <c:pt idx="1">
                  <c:v>0.75</c:v>
                </c:pt>
                <c:pt idx="2">
                  <c:v>0.5</c:v>
                </c:pt>
              </c:numCache>
            </c:numRef>
          </c:val>
          <c:extLst>
            <c:ext xmlns:c14="http://schemas.microsoft.com/office/drawing/2007/8/2/chart" uri="{6F2FDCE9-48DA-4B69-8628-5D25D57E5C99}">
              <c14:invertSolidFillFmt>
                <c14:spPr xmlns:c14="http://schemas.microsoft.com/office/drawing/2007/8/2/chart">
                  <a:solidFill>
                    <a:srgbClr val="FFFFFF"/>
                  </a:solidFill>
                </c14:spPr>
              </c14:invertSolidFillFmt>
            </c:ex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类别 1</c:v>
                      </c:pt>
                      <c:pt idx="1">
                        <c:v>类别 2</c:v>
                      </c:pt>
                      <c:pt idx="2">
                        <c:v>类别 3</c:v>
                      </c:pt>
                    </c:strCache>
                  </c:strRef>
                </c15:cat>
              </c15:filteredCategoryTitle>
            </c:ext>
            <c:ext xmlns:c16="http://schemas.microsoft.com/office/drawing/2014/chart" uri="{C3380CC4-5D6E-409C-BE32-E72D297353CC}">
              <c16:uniqueId val="{00000004-665A-460A-A823-9A3331E266FA}"/>
            </c:ext>
          </c:extLst>
        </c:ser>
        <c:dLbls>
          <c:showLegendKey val="0"/>
          <c:showVal val="0"/>
          <c:showCatName val="0"/>
          <c:showSerName val="0"/>
          <c:showPercent val="0"/>
          <c:showBubbleSize val="0"/>
        </c:dLbls>
        <c:gapWidth val="150"/>
        <c:axId val="956281680"/>
        <c:axId val="956280560"/>
      </c:barChart>
      <c:catAx>
        <c:axId val="956281680"/>
        <c:scaling>
          <c:orientation val="minMax"/>
        </c:scaling>
        <c:delete val="1"/>
        <c:axPos val="b"/>
        <c:numFmt formatCode="General" sourceLinked="0"/>
        <c:majorTickMark val="cross"/>
        <c:minorTickMark val="cross"/>
        <c:tickLblPos val="nextTo"/>
        <c:crossAx val="956280560"/>
        <c:crosses val="autoZero"/>
        <c:auto val="1"/>
        <c:lblAlgn val="ctr"/>
        <c:lblOffset val="100"/>
        <c:noMultiLvlLbl val="1"/>
      </c:catAx>
      <c:valAx>
        <c:axId val="956280560"/>
        <c:scaling>
          <c:orientation val="minMax"/>
        </c:scaling>
        <c:delete val="1"/>
        <c:axPos val="l"/>
        <c:numFmt formatCode="0%" sourceLinked="1"/>
        <c:majorTickMark val="cross"/>
        <c:minorTickMark val="cross"/>
        <c:tickLblPos val="nextTo"/>
        <c:crossAx val="956281680"/>
        <c:crosses val="autoZero"/>
        <c:crossBetween val="between"/>
      </c:valAx>
    </c:plotArea>
    <c:plotVisOnly val="1"/>
    <c:dispBlanksAs val="zero"/>
    <c:showDLblsOverMax val="1"/>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5A5268-FB0C-450E-96E9-03F931237804}" type="datetimeFigureOut">
              <a:rPr lang="zh-CN" altLang="en-US" smtClean="0"/>
              <a:t>2017/3/24</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56156D-592E-4B4D-8772-D689FB057AF4}" type="slidenum">
              <a:rPr lang="zh-CN" altLang="en-US" smtClean="0"/>
              <a:t>‹#›</a:t>
            </a:fld>
            <a:endParaRPr lang="zh-CN" altLang="en-US"/>
          </a:p>
        </p:txBody>
      </p:sp>
    </p:spTree>
    <p:extLst>
      <p:ext uri="{BB962C8B-B14F-4D97-AF65-F5344CB8AC3E}">
        <p14:creationId xmlns:p14="http://schemas.microsoft.com/office/powerpoint/2010/main" val="1478167688"/>
      </p:ext>
    </p:extLst>
  </p:cSld>
  <p:clrMap bg1="lt1" tx1="dk1" bg2="lt2" tx2="dk2" accent1="accent1" accent2="accent2" accent3="accent3" accent4="accent4" accent5="accent5" accent6="accent6" hlink="hlink" folHlink="folHlink"/>
  <p:notesStyle>
    <a:lvl1pPr marL="0" algn="l" defTabSz="914309" rtl="0" eaLnBrk="1" latinLnBrk="0" hangingPunct="1">
      <a:defRPr sz="1200" kern="1200">
        <a:solidFill>
          <a:schemeClr val="tx1"/>
        </a:solidFill>
        <a:latin typeface="+mn-lt"/>
        <a:ea typeface="+mn-ea"/>
        <a:cs typeface="+mn-cs"/>
      </a:defRPr>
    </a:lvl1pPr>
    <a:lvl2pPr marL="457154" algn="l" defTabSz="914309" rtl="0" eaLnBrk="1" latinLnBrk="0" hangingPunct="1">
      <a:defRPr sz="1200" kern="1200">
        <a:solidFill>
          <a:schemeClr val="tx1"/>
        </a:solidFill>
        <a:latin typeface="+mn-lt"/>
        <a:ea typeface="+mn-ea"/>
        <a:cs typeface="+mn-cs"/>
      </a:defRPr>
    </a:lvl2pPr>
    <a:lvl3pPr marL="914309" algn="l" defTabSz="914309" rtl="0" eaLnBrk="1" latinLnBrk="0" hangingPunct="1">
      <a:defRPr sz="1200" kern="1200">
        <a:solidFill>
          <a:schemeClr val="tx1"/>
        </a:solidFill>
        <a:latin typeface="+mn-lt"/>
        <a:ea typeface="+mn-ea"/>
        <a:cs typeface="+mn-cs"/>
      </a:defRPr>
    </a:lvl3pPr>
    <a:lvl4pPr marL="1371463" algn="l" defTabSz="914309" rtl="0" eaLnBrk="1" latinLnBrk="0" hangingPunct="1">
      <a:defRPr sz="1200" kern="1200">
        <a:solidFill>
          <a:schemeClr val="tx1"/>
        </a:solidFill>
        <a:latin typeface="+mn-lt"/>
        <a:ea typeface="+mn-ea"/>
        <a:cs typeface="+mn-cs"/>
      </a:defRPr>
    </a:lvl4pPr>
    <a:lvl5pPr marL="1828617" algn="l" defTabSz="914309" rtl="0" eaLnBrk="1" latinLnBrk="0" hangingPunct="1">
      <a:defRPr sz="1200" kern="1200">
        <a:solidFill>
          <a:schemeClr val="tx1"/>
        </a:solidFill>
        <a:latin typeface="+mn-lt"/>
        <a:ea typeface="+mn-ea"/>
        <a:cs typeface="+mn-cs"/>
      </a:defRPr>
    </a:lvl5pPr>
    <a:lvl6pPr marL="2285771" algn="l" defTabSz="914309" rtl="0" eaLnBrk="1" latinLnBrk="0" hangingPunct="1">
      <a:defRPr sz="1200" kern="1200">
        <a:solidFill>
          <a:schemeClr val="tx1"/>
        </a:solidFill>
        <a:latin typeface="+mn-lt"/>
        <a:ea typeface="+mn-ea"/>
        <a:cs typeface="+mn-cs"/>
      </a:defRPr>
    </a:lvl6pPr>
    <a:lvl7pPr marL="2742926" algn="l" defTabSz="914309" rtl="0" eaLnBrk="1" latinLnBrk="0" hangingPunct="1">
      <a:defRPr sz="1200" kern="1200">
        <a:solidFill>
          <a:schemeClr val="tx1"/>
        </a:solidFill>
        <a:latin typeface="+mn-lt"/>
        <a:ea typeface="+mn-ea"/>
        <a:cs typeface="+mn-cs"/>
      </a:defRPr>
    </a:lvl7pPr>
    <a:lvl8pPr marL="3200080" algn="l" defTabSz="914309" rtl="0" eaLnBrk="1" latinLnBrk="0" hangingPunct="1">
      <a:defRPr sz="1200" kern="1200">
        <a:solidFill>
          <a:schemeClr val="tx1"/>
        </a:solidFill>
        <a:latin typeface="+mn-lt"/>
        <a:ea typeface="+mn-ea"/>
        <a:cs typeface="+mn-cs"/>
      </a:defRPr>
    </a:lvl8pPr>
    <a:lvl9pPr marL="3657234" algn="l" defTabSz="91430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a:t>
            </a:fld>
            <a:endParaRPr lang="zh-CN" altLang="en-US"/>
          </a:p>
        </p:txBody>
      </p:sp>
    </p:spTree>
    <p:extLst>
      <p:ext uri="{BB962C8B-B14F-4D97-AF65-F5344CB8AC3E}">
        <p14:creationId xmlns:p14="http://schemas.microsoft.com/office/powerpoint/2010/main" val="1397414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10</a:t>
            </a:fld>
            <a:endParaRPr lang="zh-CN" altLang="en-US"/>
          </a:p>
        </p:txBody>
      </p:sp>
    </p:spTree>
    <p:extLst>
      <p:ext uri="{BB962C8B-B14F-4D97-AF65-F5344CB8AC3E}">
        <p14:creationId xmlns:p14="http://schemas.microsoft.com/office/powerpoint/2010/main" val="17589050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11</a:t>
            </a:fld>
            <a:endParaRPr lang="zh-CN" altLang="en-US"/>
          </a:p>
        </p:txBody>
      </p:sp>
    </p:spTree>
    <p:extLst>
      <p:ext uri="{BB962C8B-B14F-4D97-AF65-F5344CB8AC3E}">
        <p14:creationId xmlns:p14="http://schemas.microsoft.com/office/powerpoint/2010/main" val="1098213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12</a:t>
            </a:fld>
            <a:endParaRPr lang="zh-CN" altLang="en-US"/>
          </a:p>
        </p:txBody>
      </p:sp>
    </p:spTree>
    <p:extLst>
      <p:ext uri="{BB962C8B-B14F-4D97-AF65-F5344CB8AC3E}">
        <p14:creationId xmlns:p14="http://schemas.microsoft.com/office/powerpoint/2010/main" val="10805014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13</a:t>
            </a:fld>
            <a:endParaRPr lang="zh-CN" altLang="en-US"/>
          </a:p>
        </p:txBody>
      </p:sp>
    </p:spTree>
    <p:extLst>
      <p:ext uri="{BB962C8B-B14F-4D97-AF65-F5344CB8AC3E}">
        <p14:creationId xmlns:p14="http://schemas.microsoft.com/office/powerpoint/2010/main" val="1800886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14</a:t>
            </a:fld>
            <a:endParaRPr lang="zh-CN" altLang="en-US"/>
          </a:p>
        </p:txBody>
      </p:sp>
    </p:spTree>
    <p:extLst>
      <p:ext uri="{BB962C8B-B14F-4D97-AF65-F5344CB8AC3E}">
        <p14:creationId xmlns:p14="http://schemas.microsoft.com/office/powerpoint/2010/main" val="38947906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15</a:t>
            </a:fld>
            <a:endParaRPr lang="zh-CN" altLang="en-US"/>
          </a:p>
        </p:txBody>
      </p:sp>
    </p:spTree>
    <p:extLst>
      <p:ext uri="{BB962C8B-B14F-4D97-AF65-F5344CB8AC3E}">
        <p14:creationId xmlns:p14="http://schemas.microsoft.com/office/powerpoint/2010/main" val="25301240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16</a:t>
            </a:fld>
            <a:endParaRPr lang="zh-CN" altLang="en-US"/>
          </a:p>
        </p:txBody>
      </p:sp>
    </p:spTree>
    <p:extLst>
      <p:ext uri="{BB962C8B-B14F-4D97-AF65-F5344CB8AC3E}">
        <p14:creationId xmlns:p14="http://schemas.microsoft.com/office/powerpoint/2010/main" val="18387262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17</a:t>
            </a:fld>
            <a:endParaRPr lang="zh-CN" altLang="en-US"/>
          </a:p>
        </p:txBody>
      </p:sp>
    </p:spTree>
    <p:extLst>
      <p:ext uri="{BB962C8B-B14F-4D97-AF65-F5344CB8AC3E}">
        <p14:creationId xmlns:p14="http://schemas.microsoft.com/office/powerpoint/2010/main" val="18479377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18</a:t>
            </a:fld>
            <a:endParaRPr lang="zh-CN" altLang="en-US"/>
          </a:p>
        </p:txBody>
      </p:sp>
    </p:spTree>
    <p:extLst>
      <p:ext uri="{BB962C8B-B14F-4D97-AF65-F5344CB8AC3E}">
        <p14:creationId xmlns:p14="http://schemas.microsoft.com/office/powerpoint/2010/main" val="25168608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19</a:t>
            </a:fld>
            <a:endParaRPr lang="zh-CN" altLang="en-US"/>
          </a:p>
        </p:txBody>
      </p:sp>
    </p:spTree>
    <p:extLst>
      <p:ext uri="{BB962C8B-B14F-4D97-AF65-F5344CB8AC3E}">
        <p14:creationId xmlns:p14="http://schemas.microsoft.com/office/powerpoint/2010/main" val="964126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a:t>
            </a:fld>
            <a:endParaRPr lang="zh-CN" altLang="en-US"/>
          </a:p>
        </p:txBody>
      </p:sp>
    </p:spTree>
    <p:extLst>
      <p:ext uri="{BB962C8B-B14F-4D97-AF65-F5344CB8AC3E}">
        <p14:creationId xmlns:p14="http://schemas.microsoft.com/office/powerpoint/2010/main" val="6385743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20</a:t>
            </a:fld>
            <a:endParaRPr lang="zh-CN" altLang="en-US"/>
          </a:p>
        </p:txBody>
      </p:sp>
    </p:spTree>
    <p:extLst>
      <p:ext uri="{BB962C8B-B14F-4D97-AF65-F5344CB8AC3E}">
        <p14:creationId xmlns:p14="http://schemas.microsoft.com/office/powerpoint/2010/main" val="20613091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21</a:t>
            </a:fld>
            <a:endParaRPr lang="zh-CN" altLang="en-US"/>
          </a:p>
        </p:txBody>
      </p:sp>
    </p:spTree>
    <p:extLst>
      <p:ext uri="{BB962C8B-B14F-4D97-AF65-F5344CB8AC3E}">
        <p14:creationId xmlns:p14="http://schemas.microsoft.com/office/powerpoint/2010/main" val="41014082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22</a:t>
            </a:fld>
            <a:endParaRPr lang="zh-CN" altLang="en-US"/>
          </a:p>
        </p:txBody>
      </p:sp>
    </p:spTree>
    <p:extLst>
      <p:ext uri="{BB962C8B-B14F-4D97-AF65-F5344CB8AC3E}">
        <p14:creationId xmlns:p14="http://schemas.microsoft.com/office/powerpoint/2010/main" val="13045225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23</a:t>
            </a:fld>
            <a:endParaRPr lang="zh-CN" altLang="en-US"/>
          </a:p>
        </p:txBody>
      </p:sp>
    </p:spTree>
    <p:extLst>
      <p:ext uri="{BB962C8B-B14F-4D97-AF65-F5344CB8AC3E}">
        <p14:creationId xmlns:p14="http://schemas.microsoft.com/office/powerpoint/2010/main" val="9080297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24</a:t>
            </a:fld>
            <a:endParaRPr lang="zh-CN" altLang="en-US"/>
          </a:p>
        </p:txBody>
      </p:sp>
    </p:spTree>
    <p:extLst>
      <p:ext uri="{BB962C8B-B14F-4D97-AF65-F5344CB8AC3E}">
        <p14:creationId xmlns:p14="http://schemas.microsoft.com/office/powerpoint/2010/main" val="22920801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25</a:t>
            </a:fld>
            <a:endParaRPr lang="zh-CN" altLang="en-US"/>
          </a:p>
        </p:txBody>
      </p:sp>
    </p:spTree>
    <p:extLst>
      <p:ext uri="{BB962C8B-B14F-4D97-AF65-F5344CB8AC3E}">
        <p14:creationId xmlns:p14="http://schemas.microsoft.com/office/powerpoint/2010/main" val="37558294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26</a:t>
            </a:fld>
            <a:endParaRPr lang="zh-CN" altLang="en-US"/>
          </a:p>
        </p:txBody>
      </p:sp>
    </p:spTree>
    <p:extLst>
      <p:ext uri="{BB962C8B-B14F-4D97-AF65-F5344CB8AC3E}">
        <p14:creationId xmlns:p14="http://schemas.microsoft.com/office/powerpoint/2010/main" val="33263656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27</a:t>
            </a:fld>
            <a:endParaRPr lang="zh-CN" altLang="en-US"/>
          </a:p>
        </p:txBody>
      </p:sp>
    </p:spTree>
    <p:extLst>
      <p:ext uri="{BB962C8B-B14F-4D97-AF65-F5344CB8AC3E}">
        <p14:creationId xmlns:p14="http://schemas.microsoft.com/office/powerpoint/2010/main" val="27642805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28</a:t>
            </a:fld>
            <a:endParaRPr lang="zh-CN" altLang="en-US"/>
          </a:p>
        </p:txBody>
      </p:sp>
    </p:spTree>
    <p:extLst>
      <p:ext uri="{BB962C8B-B14F-4D97-AF65-F5344CB8AC3E}">
        <p14:creationId xmlns:p14="http://schemas.microsoft.com/office/powerpoint/2010/main" val="341837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a:t>
            </a:fld>
            <a:endParaRPr lang="zh-CN" altLang="en-US"/>
          </a:p>
        </p:txBody>
      </p:sp>
    </p:spTree>
    <p:extLst>
      <p:ext uri="{BB962C8B-B14F-4D97-AF65-F5344CB8AC3E}">
        <p14:creationId xmlns:p14="http://schemas.microsoft.com/office/powerpoint/2010/main" val="374129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a:t>
            </a:fld>
            <a:endParaRPr lang="zh-CN" altLang="en-US"/>
          </a:p>
        </p:txBody>
      </p:sp>
    </p:spTree>
    <p:extLst>
      <p:ext uri="{BB962C8B-B14F-4D97-AF65-F5344CB8AC3E}">
        <p14:creationId xmlns:p14="http://schemas.microsoft.com/office/powerpoint/2010/main" val="14329127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5</a:t>
            </a:fld>
            <a:endParaRPr lang="zh-CN" altLang="en-US"/>
          </a:p>
        </p:txBody>
      </p:sp>
    </p:spTree>
    <p:extLst>
      <p:ext uri="{BB962C8B-B14F-4D97-AF65-F5344CB8AC3E}">
        <p14:creationId xmlns:p14="http://schemas.microsoft.com/office/powerpoint/2010/main" val="3645284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6</a:t>
            </a:fld>
            <a:endParaRPr lang="zh-CN" altLang="en-US"/>
          </a:p>
        </p:txBody>
      </p:sp>
    </p:spTree>
    <p:extLst>
      <p:ext uri="{BB962C8B-B14F-4D97-AF65-F5344CB8AC3E}">
        <p14:creationId xmlns:p14="http://schemas.microsoft.com/office/powerpoint/2010/main" val="3379287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7</a:t>
            </a:fld>
            <a:endParaRPr lang="zh-CN" altLang="en-US"/>
          </a:p>
        </p:txBody>
      </p:sp>
    </p:spTree>
    <p:extLst>
      <p:ext uri="{BB962C8B-B14F-4D97-AF65-F5344CB8AC3E}">
        <p14:creationId xmlns:p14="http://schemas.microsoft.com/office/powerpoint/2010/main" val="1950287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8</a:t>
            </a:fld>
            <a:endParaRPr lang="zh-CN" altLang="en-US"/>
          </a:p>
        </p:txBody>
      </p:sp>
    </p:spTree>
    <p:extLst>
      <p:ext uri="{BB962C8B-B14F-4D97-AF65-F5344CB8AC3E}">
        <p14:creationId xmlns:p14="http://schemas.microsoft.com/office/powerpoint/2010/main" val="377565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9</a:t>
            </a:fld>
            <a:endParaRPr lang="zh-CN" altLang="en-US"/>
          </a:p>
        </p:txBody>
      </p:sp>
    </p:spTree>
    <p:extLst>
      <p:ext uri="{BB962C8B-B14F-4D97-AF65-F5344CB8AC3E}">
        <p14:creationId xmlns:p14="http://schemas.microsoft.com/office/powerpoint/2010/main" val="22064478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5"/>
            <a:ext cx="7772400" cy="1102859"/>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a:prstGeom prst="rect">
            <a:avLst/>
          </a:prstGeom>
        </p:spPr>
        <p:txBody>
          <a:bodyPr/>
          <a:lstStyle>
            <a:lvl1pPr marL="0" indent="0" algn="ctr">
              <a:buNone/>
              <a:defRPr>
                <a:solidFill>
                  <a:schemeClr val="tx1">
                    <a:tint val="75000"/>
                  </a:schemeClr>
                </a:solidFill>
              </a:defRPr>
            </a:lvl1pPr>
            <a:lvl2pPr marL="456979" indent="0" algn="ctr">
              <a:buNone/>
              <a:defRPr>
                <a:solidFill>
                  <a:schemeClr val="tx1">
                    <a:tint val="75000"/>
                  </a:schemeClr>
                </a:solidFill>
              </a:defRPr>
            </a:lvl2pPr>
            <a:lvl3pPr marL="913959" indent="0" algn="ctr">
              <a:buNone/>
              <a:defRPr>
                <a:solidFill>
                  <a:schemeClr val="tx1">
                    <a:tint val="75000"/>
                  </a:schemeClr>
                </a:solidFill>
              </a:defRPr>
            </a:lvl3pPr>
            <a:lvl4pPr marL="1370937" indent="0" algn="ctr">
              <a:buNone/>
              <a:defRPr>
                <a:solidFill>
                  <a:schemeClr val="tx1">
                    <a:tint val="75000"/>
                  </a:schemeClr>
                </a:solidFill>
              </a:defRPr>
            </a:lvl4pPr>
            <a:lvl5pPr marL="1827916" indent="0" algn="ctr">
              <a:buNone/>
              <a:defRPr>
                <a:solidFill>
                  <a:schemeClr val="tx1">
                    <a:tint val="75000"/>
                  </a:schemeClr>
                </a:solidFill>
              </a:defRPr>
            </a:lvl5pPr>
            <a:lvl6pPr marL="2284895" indent="0" algn="ctr">
              <a:buNone/>
              <a:defRPr>
                <a:solidFill>
                  <a:schemeClr val="tx1">
                    <a:tint val="75000"/>
                  </a:schemeClr>
                </a:solidFill>
              </a:defRPr>
            </a:lvl6pPr>
            <a:lvl7pPr marL="2741875" indent="0" algn="ctr">
              <a:buNone/>
              <a:defRPr>
                <a:solidFill>
                  <a:schemeClr val="tx1">
                    <a:tint val="75000"/>
                  </a:schemeClr>
                </a:solidFill>
              </a:defRPr>
            </a:lvl7pPr>
            <a:lvl8pPr marL="3198854" indent="0" algn="ctr">
              <a:buNone/>
              <a:defRPr>
                <a:solidFill>
                  <a:schemeClr val="tx1">
                    <a:tint val="75000"/>
                  </a:schemeClr>
                </a:solidFill>
              </a:defRPr>
            </a:lvl8pPr>
            <a:lvl9pPr marL="365583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5" name="页脚占位符 4"/>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190530042"/>
      </p:ext>
    </p:extLst>
  </p:cSld>
  <p:clrMapOvr>
    <a:masterClrMapping/>
  </p:clrMapOvr>
  <p:transition spd="slow" advTm="2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47533" y="-67909"/>
            <a:ext cx="798125" cy="744470"/>
          </a:xfrm>
          <a:prstGeom prst="rect">
            <a:avLst/>
          </a:prstGeom>
        </p:spPr>
      </p:pic>
    </p:spTree>
    <p:extLst>
      <p:ext uri="{BB962C8B-B14F-4D97-AF65-F5344CB8AC3E}">
        <p14:creationId xmlns:p14="http://schemas.microsoft.com/office/powerpoint/2010/main" val="4172375867"/>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47533" y="-67909"/>
            <a:ext cx="798125" cy="744470"/>
          </a:xfrm>
          <a:prstGeom prst="rect">
            <a:avLst/>
          </a:prstGeom>
        </p:spPr>
      </p:pic>
    </p:spTree>
    <p:extLst>
      <p:ext uri="{BB962C8B-B14F-4D97-AF65-F5344CB8AC3E}">
        <p14:creationId xmlns:p14="http://schemas.microsoft.com/office/powerpoint/2010/main" val="620569710"/>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1" y="206043"/>
            <a:ext cx="8229600" cy="857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1" y="1200520"/>
            <a:ext cx="8229600" cy="339552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1" y="4768736"/>
            <a:ext cx="2133600" cy="273928"/>
          </a:xfrm>
          <a:prstGeom prst="rect">
            <a:avLst/>
          </a:prstGeom>
        </p:spPr>
        <p:txBody>
          <a:bodyPr/>
          <a:lstStyle/>
          <a:p>
            <a:fld id="{8B35F0B1-53A2-4F58-A419-9B6A1424FB57}" type="datetimeFigureOut">
              <a:rPr lang="zh-CN" altLang="en-US" smtClean="0">
                <a:solidFill>
                  <a:srgbClr val="000000"/>
                </a:solidFill>
              </a:rPr>
              <a:pPr/>
              <a:t>2017/3/24</a:t>
            </a:fld>
            <a:endParaRPr lang="zh-CN" altLang="en-US">
              <a:solidFill>
                <a:srgbClr val="000000"/>
              </a:solidFill>
            </a:endParaRPr>
          </a:p>
        </p:txBody>
      </p:sp>
      <p:sp>
        <p:nvSpPr>
          <p:cNvPr id="5" name="页脚占位符 4"/>
          <p:cNvSpPr>
            <a:spLocks noGrp="1"/>
          </p:cNvSpPr>
          <p:nvPr>
            <p:ph type="ftr" sz="quarter" idx="11"/>
          </p:nvPr>
        </p:nvSpPr>
        <p:spPr>
          <a:xfrm>
            <a:off x="3124201" y="4768736"/>
            <a:ext cx="2895599" cy="273928"/>
          </a:xfrm>
          <a:prstGeom prst="rect">
            <a:avLst/>
          </a:prstGeom>
        </p:spPr>
        <p:txBody>
          <a:bodyPr/>
          <a:lstStyle/>
          <a:p>
            <a:endParaRPr lang="zh-CN" altLang="en-US">
              <a:solidFill>
                <a:srgbClr val="000000"/>
              </a:solidFill>
            </a:endParaRPr>
          </a:p>
        </p:txBody>
      </p:sp>
      <p:sp>
        <p:nvSpPr>
          <p:cNvPr id="6" name="灯片编号占位符 5"/>
          <p:cNvSpPr>
            <a:spLocks noGrp="1"/>
          </p:cNvSpPr>
          <p:nvPr>
            <p:ph type="sldNum" sz="quarter" idx="12"/>
          </p:nvPr>
        </p:nvSpPr>
        <p:spPr>
          <a:xfrm>
            <a:off x="6553200" y="4768736"/>
            <a:ext cx="2133600" cy="273928"/>
          </a:xfrm>
          <a:prstGeom prst="rect">
            <a:avLst/>
          </a:prstGeom>
        </p:spPr>
        <p:txBody>
          <a:bodyPr/>
          <a:lstStyle/>
          <a:p>
            <a:fld id="{18EBF4EF-A2BF-4103-B2B4-2A3D5169DA7D}"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695278244"/>
      </p:ext>
    </p:extLst>
  </p:cSld>
  <p:clrMapOvr>
    <a:masterClrMapping/>
  </p:clrMapOvr>
  <p:transition spd="slow" advTm="200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653518"/>
      </p:ext>
    </p:extLst>
  </p:cSld>
  <p:clrMapOvr>
    <a:masterClrMapping/>
  </p:clrMapOvr>
  <p:transition spd="slow" advTm="2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3999"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a:prstGeom prst="rect">
            <a:avLst/>
          </a:prstGeom>
        </p:spPr>
        <p:txBody>
          <a:bodyPr anchor="b"/>
          <a:lstStyle>
            <a:lvl1pPr marL="0" indent="0">
              <a:buNone/>
              <a:defRPr sz="1998">
                <a:solidFill>
                  <a:schemeClr val="tx1">
                    <a:tint val="75000"/>
                  </a:schemeClr>
                </a:solidFill>
              </a:defRPr>
            </a:lvl1pPr>
            <a:lvl2pPr marL="456979" indent="0">
              <a:buNone/>
              <a:defRPr sz="1799">
                <a:solidFill>
                  <a:schemeClr val="tx1">
                    <a:tint val="75000"/>
                  </a:schemeClr>
                </a:solidFill>
              </a:defRPr>
            </a:lvl2pPr>
            <a:lvl3pPr marL="913959" indent="0">
              <a:buNone/>
              <a:defRPr sz="1600">
                <a:solidFill>
                  <a:schemeClr val="tx1">
                    <a:tint val="75000"/>
                  </a:schemeClr>
                </a:solidFill>
              </a:defRPr>
            </a:lvl3pPr>
            <a:lvl4pPr marL="1370937" indent="0">
              <a:buNone/>
              <a:defRPr sz="1399">
                <a:solidFill>
                  <a:schemeClr val="tx1">
                    <a:tint val="75000"/>
                  </a:schemeClr>
                </a:solidFill>
              </a:defRPr>
            </a:lvl4pPr>
            <a:lvl5pPr marL="1827916" indent="0">
              <a:buNone/>
              <a:defRPr sz="1399">
                <a:solidFill>
                  <a:schemeClr val="tx1">
                    <a:tint val="75000"/>
                  </a:schemeClr>
                </a:solidFill>
              </a:defRPr>
            </a:lvl5pPr>
            <a:lvl6pPr marL="2284895" indent="0">
              <a:buNone/>
              <a:defRPr sz="1399">
                <a:solidFill>
                  <a:schemeClr val="tx1">
                    <a:tint val="75000"/>
                  </a:schemeClr>
                </a:solidFill>
              </a:defRPr>
            </a:lvl6pPr>
            <a:lvl7pPr marL="2741875" indent="0">
              <a:buNone/>
              <a:defRPr sz="1399">
                <a:solidFill>
                  <a:schemeClr val="tx1">
                    <a:tint val="75000"/>
                  </a:schemeClr>
                </a:solidFill>
              </a:defRPr>
            </a:lvl7pPr>
            <a:lvl8pPr marL="3198854" indent="0">
              <a:buNone/>
              <a:defRPr sz="1399">
                <a:solidFill>
                  <a:schemeClr val="tx1">
                    <a:tint val="75000"/>
                  </a:schemeClr>
                </a:solidFill>
              </a:defRPr>
            </a:lvl8pPr>
            <a:lvl9pPr marL="3655833" indent="0">
              <a:buNone/>
              <a:defRPr sz="1399">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5" name="页脚占位符 4"/>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129429019"/>
      </p:ext>
    </p:extLst>
  </p:cSld>
  <p:clrMapOvr>
    <a:masterClrMapping/>
  </p:clrMapOvr>
  <p:transition spd="slow" advTm="2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1" y="206043"/>
            <a:ext cx="8229600" cy="857515"/>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1" y="900392"/>
            <a:ext cx="4038600" cy="2546342"/>
          </a:xfrm>
          <a:prstGeom prst="rect">
            <a:avLst/>
          </a:prstGeom>
        </p:spPr>
        <p:txBody>
          <a:bodyPr/>
          <a:lstStyle>
            <a:lvl1pPr>
              <a:defRPr sz="2799"/>
            </a:lvl1pPr>
            <a:lvl2pPr>
              <a:defRPr sz="2399"/>
            </a:lvl2pPr>
            <a:lvl3pPr>
              <a:defRPr sz="1998"/>
            </a:lvl3pPr>
            <a:lvl4pPr>
              <a:defRPr sz="1799"/>
            </a:lvl4pPr>
            <a:lvl5pPr>
              <a:defRPr sz="1799"/>
            </a:lvl5pPr>
            <a:lvl6pPr>
              <a:defRPr sz="1799"/>
            </a:lvl6pPr>
            <a:lvl7pPr>
              <a:defRPr sz="1799"/>
            </a:lvl7pPr>
            <a:lvl8pPr>
              <a:defRPr sz="1799"/>
            </a:lvl8pPr>
            <a:lvl9pPr>
              <a:defRPr sz="17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392"/>
            <a:ext cx="4038600" cy="2546342"/>
          </a:xfrm>
          <a:prstGeom prst="rect">
            <a:avLst/>
          </a:prstGeom>
        </p:spPr>
        <p:txBody>
          <a:bodyPr/>
          <a:lstStyle>
            <a:lvl1pPr>
              <a:defRPr sz="2799"/>
            </a:lvl1pPr>
            <a:lvl2pPr>
              <a:defRPr sz="2399"/>
            </a:lvl2pPr>
            <a:lvl3pPr>
              <a:defRPr sz="1998"/>
            </a:lvl3pPr>
            <a:lvl4pPr>
              <a:defRPr sz="1799"/>
            </a:lvl4pPr>
            <a:lvl5pPr>
              <a:defRPr sz="1799"/>
            </a:lvl5pPr>
            <a:lvl6pPr>
              <a:defRPr sz="1799"/>
            </a:lvl6pPr>
            <a:lvl7pPr>
              <a:defRPr sz="1799"/>
            </a:lvl7pPr>
            <a:lvl8pPr>
              <a:defRPr sz="1799"/>
            </a:lvl8pPr>
            <a:lvl9pPr>
              <a:defRPr sz="17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6" name="页脚占位符 5"/>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899553817"/>
      </p:ext>
    </p:extLst>
  </p:cSld>
  <p:clrMapOvr>
    <a:masterClrMapping/>
  </p:clrMapOvr>
  <p:transition spd="slow" advTm="2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1" y="206043"/>
            <a:ext cx="8229600" cy="857515"/>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1"/>
            <a:ext cx="4040188" cy="479970"/>
          </a:xfrm>
          <a:prstGeom prst="rect">
            <a:avLst/>
          </a:prstGeom>
        </p:spPr>
        <p:txBody>
          <a:bodyPr anchor="b"/>
          <a:lstStyle>
            <a:lvl1pPr marL="0" indent="0">
              <a:buNone/>
              <a:defRPr sz="2399" b="1"/>
            </a:lvl1pPr>
            <a:lvl2pPr marL="456979" indent="0">
              <a:buNone/>
              <a:defRPr sz="1998" b="1"/>
            </a:lvl2pPr>
            <a:lvl3pPr marL="913959" indent="0">
              <a:buNone/>
              <a:defRPr sz="1799" b="1"/>
            </a:lvl3pPr>
            <a:lvl4pPr marL="1370937" indent="0">
              <a:buNone/>
              <a:defRPr sz="1600" b="1"/>
            </a:lvl4pPr>
            <a:lvl5pPr marL="1827916" indent="0">
              <a:buNone/>
              <a:defRPr sz="1600" b="1"/>
            </a:lvl5pPr>
            <a:lvl6pPr marL="2284895" indent="0">
              <a:buNone/>
              <a:defRPr sz="1600" b="1"/>
            </a:lvl6pPr>
            <a:lvl7pPr marL="2741875" indent="0">
              <a:buNone/>
              <a:defRPr sz="1600" b="1"/>
            </a:lvl7pPr>
            <a:lvl8pPr marL="3198854" indent="0">
              <a:buNone/>
              <a:defRPr sz="1600" b="1"/>
            </a:lvl8pPr>
            <a:lvl9pPr marL="3655833"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1"/>
            <a:ext cx="4040188" cy="2964381"/>
          </a:xfrm>
          <a:prstGeom prst="rect">
            <a:avLst/>
          </a:prstGeom>
        </p:spPr>
        <p:txBody>
          <a:bodyPr/>
          <a:lstStyle>
            <a:lvl1pPr>
              <a:defRPr sz="2399"/>
            </a:lvl1pPr>
            <a:lvl2pPr>
              <a:defRPr sz="1998"/>
            </a:lvl2pPr>
            <a:lvl3pPr>
              <a:defRPr sz="1799"/>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9" y="1151691"/>
            <a:ext cx="4041775" cy="479970"/>
          </a:xfrm>
          <a:prstGeom prst="rect">
            <a:avLst/>
          </a:prstGeom>
        </p:spPr>
        <p:txBody>
          <a:bodyPr anchor="b"/>
          <a:lstStyle>
            <a:lvl1pPr marL="0" indent="0">
              <a:buNone/>
              <a:defRPr sz="2399" b="1"/>
            </a:lvl1pPr>
            <a:lvl2pPr marL="456979" indent="0">
              <a:buNone/>
              <a:defRPr sz="1998" b="1"/>
            </a:lvl2pPr>
            <a:lvl3pPr marL="913959" indent="0">
              <a:buNone/>
              <a:defRPr sz="1799" b="1"/>
            </a:lvl3pPr>
            <a:lvl4pPr marL="1370937" indent="0">
              <a:buNone/>
              <a:defRPr sz="1600" b="1"/>
            </a:lvl4pPr>
            <a:lvl5pPr marL="1827916" indent="0">
              <a:buNone/>
              <a:defRPr sz="1600" b="1"/>
            </a:lvl5pPr>
            <a:lvl6pPr marL="2284895" indent="0">
              <a:buNone/>
              <a:defRPr sz="1600" b="1"/>
            </a:lvl6pPr>
            <a:lvl7pPr marL="2741875" indent="0">
              <a:buNone/>
              <a:defRPr sz="1600" b="1"/>
            </a:lvl7pPr>
            <a:lvl8pPr marL="3198854" indent="0">
              <a:buNone/>
              <a:defRPr sz="1600" b="1"/>
            </a:lvl8pPr>
            <a:lvl9pPr marL="3655833"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9" y="1631661"/>
            <a:ext cx="4041775" cy="2964381"/>
          </a:xfrm>
          <a:prstGeom prst="rect">
            <a:avLst/>
          </a:prstGeom>
        </p:spPr>
        <p:txBody>
          <a:bodyPr/>
          <a:lstStyle>
            <a:lvl1pPr>
              <a:defRPr sz="2399"/>
            </a:lvl1pPr>
            <a:lvl2pPr>
              <a:defRPr sz="1998"/>
            </a:lvl2pPr>
            <a:lvl3pPr>
              <a:defRPr sz="1799"/>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8" name="页脚占位符 7"/>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551162735"/>
      </p:ext>
    </p:extLst>
  </p:cSld>
  <p:clrMapOvr>
    <a:masterClrMapping/>
  </p:clrMapOvr>
  <p:transition spd="slow" advTm="2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6043"/>
            <a:ext cx="8229600" cy="857515"/>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4" name="页脚占位符 3"/>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796895644"/>
      </p:ext>
    </p:extLst>
  </p:cSld>
  <p:clrMapOvr>
    <a:masterClrMapping/>
  </p:clrMapOvr>
  <p:transition spd="slow" advTm="2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853"/>
            <a:ext cx="3008313" cy="871807"/>
          </a:xfrm>
          <a:prstGeom prst="rect">
            <a:avLst/>
          </a:prstGeom>
        </p:spPr>
        <p:txBody>
          <a:bodyPr anchor="b"/>
          <a:lstStyle>
            <a:lvl1pPr algn="l">
              <a:defRPr sz="1998" b="1"/>
            </a:lvl1pPr>
          </a:lstStyle>
          <a:p>
            <a:r>
              <a:rPr lang="zh-CN" altLang="en-US"/>
              <a:t>单击此处编辑母版标题样式</a:t>
            </a:r>
          </a:p>
        </p:txBody>
      </p:sp>
      <p:sp>
        <p:nvSpPr>
          <p:cNvPr id="3" name="内容占位符 2"/>
          <p:cNvSpPr>
            <a:spLocks noGrp="1"/>
          </p:cNvSpPr>
          <p:nvPr>
            <p:ph idx="1"/>
          </p:nvPr>
        </p:nvSpPr>
        <p:spPr>
          <a:xfrm>
            <a:off x="3575050" y="204853"/>
            <a:ext cx="5111750" cy="4391190"/>
          </a:xfrm>
          <a:prstGeom prst="rect">
            <a:avLst/>
          </a:prstGeom>
        </p:spPr>
        <p:txBody>
          <a:bodyPr/>
          <a:lstStyle>
            <a:lvl1pPr>
              <a:defRPr sz="3198"/>
            </a:lvl1pPr>
            <a:lvl2pPr>
              <a:defRPr sz="2799"/>
            </a:lvl2pPr>
            <a:lvl3pPr>
              <a:defRPr sz="2399"/>
            </a:lvl3pPr>
            <a:lvl4pPr>
              <a:defRPr sz="1998"/>
            </a:lvl4pPr>
            <a:lvl5pPr>
              <a:defRPr sz="1998"/>
            </a:lvl5pPr>
            <a:lvl6pPr>
              <a:defRPr sz="1998"/>
            </a:lvl6pPr>
            <a:lvl7pPr>
              <a:defRPr sz="1998"/>
            </a:lvl7pPr>
            <a:lvl8pPr>
              <a:defRPr sz="1998"/>
            </a:lvl8pPr>
            <a:lvl9pPr>
              <a:defRPr sz="1998"/>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3" y="1076659"/>
            <a:ext cx="3008313" cy="3519383"/>
          </a:xfrm>
          <a:prstGeom prst="rect">
            <a:avLst/>
          </a:prstGeom>
        </p:spPr>
        <p:txBody>
          <a:bodyPr/>
          <a:lstStyle>
            <a:lvl1pPr marL="0" indent="0">
              <a:buNone/>
              <a:defRPr sz="1399"/>
            </a:lvl1pPr>
            <a:lvl2pPr marL="456979" indent="0">
              <a:buNone/>
              <a:defRPr sz="1199"/>
            </a:lvl2pPr>
            <a:lvl3pPr marL="913959" indent="0">
              <a:buNone/>
              <a:defRPr sz="1000"/>
            </a:lvl3pPr>
            <a:lvl4pPr marL="1370937" indent="0">
              <a:buNone/>
              <a:defRPr sz="900"/>
            </a:lvl4pPr>
            <a:lvl5pPr marL="1827916" indent="0">
              <a:buNone/>
              <a:defRPr sz="900"/>
            </a:lvl5pPr>
            <a:lvl6pPr marL="2284895" indent="0">
              <a:buNone/>
              <a:defRPr sz="900"/>
            </a:lvl6pPr>
            <a:lvl7pPr marL="2741875" indent="0">
              <a:buNone/>
              <a:defRPr sz="900"/>
            </a:lvl7pPr>
            <a:lvl8pPr marL="3198854" indent="0">
              <a:buNone/>
              <a:defRPr sz="900"/>
            </a:lvl8pPr>
            <a:lvl9pPr marL="3655833"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6" name="页脚占位符 5"/>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580345743"/>
      </p:ext>
    </p:extLst>
  </p:cSld>
  <p:clrMapOvr>
    <a:masterClrMapping/>
  </p:clrMapOvr>
  <p:transition spd="slow" advTm="2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a:prstGeom prst="rect">
            <a:avLst/>
          </a:prstGeom>
        </p:spPr>
        <p:txBody>
          <a:bodyPr anchor="b"/>
          <a:lstStyle>
            <a:lvl1pPr algn="l">
              <a:defRPr sz="1998" b="1"/>
            </a:lvl1pPr>
          </a:lstStyle>
          <a:p>
            <a:r>
              <a:rPr lang="zh-CN" altLang="en-US"/>
              <a:t>单击此处编辑母版标题样式</a:t>
            </a:r>
          </a:p>
        </p:txBody>
      </p:sp>
      <p:sp>
        <p:nvSpPr>
          <p:cNvPr id="3" name="图片占位符 2"/>
          <p:cNvSpPr>
            <a:spLocks noGrp="1"/>
          </p:cNvSpPr>
          <p:nvPr>
            <p:ph type="pic" idx="1"/>
          </p:nvPr>
        </p:nvSpPr>
        <p:spPr>
          <a:xfrm>
            <a:off x="1792288" y="459725"/>
            <a:ext cx="5486400" cy="3087053"/>
          </a:xfrm>
          <a:prstGeom prst="rect">
            <a:avLst/>
          </a:prstGeom>
        </p:spPr>
        <p:txBody>
          <a:bodyPr/>
          <a:lstStyle>
            <a:lvl1pPr marL="0" indent="0">
              <a:buNone/>
              <a:defRPr sz="3198"/>
            </a:lvl1pPr>
            <a:lvl2pPr marL="456979" indent="0">
              <a:buNone/>
              <a:defRPr sz="2799"/>
            </a:lvl2pPr>
            <a:lvl3pPr marL="913959" indent="0">
              <a:buNone/>
              <a:defRPr sz="2399"/>
            </a:lvl3pPr>
            <a:lvl4pPr marL="1370937" indent="0">
              <a:buNone/>
              <a:defRPr sz="1998"/>
            </a:lvl4pPr>
            <a:lvl5pPr marL="1827916" indent="0">
              <a:buNone/>
              <a:defRPr sz="1998"/>
            </a:lvl5pPr>
            <a:lvl6pPr marL="2284895" indent="0">
              <a:buNone/>
              <a:defRPr sz="1998"/>
            </a:lvl6pPr>
            <a:lvl7pPr marL="2741875" indent="0">
              <a:buNone/>
              <a:defRPr sz="1998"/>
            </a:lvl7pPr>
            <a:lvl8pPr marL="3198854" indent="0">
              <a:buNone/>
              <a:defRPr sz="1998"/>
            </a:lvl8pPr>
            <a:lvl9pPr marL="3655833" indent="0">
              <a:buNone/>
              <a:defRPr sz="1998"/>
            </a:lvl9pPr>
          </a:lstStyle>
          <a:p>
            <a:endParaRPr lang="zh-CN" altLang="en-US"/>
          </a:p>
        </p:txBody>
      </p:sp>
      <p:sp>
        <p:nvSpPr>
          <p:cNvPr id="4" name="文本占位符 3"/>
          <p:cNvSpPr>
            <a:spLocks noGrp="1"/>
          </p:cNvSpPr>
          <p:nvPr>
            <p:ph type="body" sz="half" idx="2"/>
          </p:nvPr>
        </p:nvSpPr>
        <p:spPr>
          <a:xfrm>
            <a:off x="1792288" y="4026747"/>
            <a:ext cx="5486400" cy="603834"/>
          </a:xfrm>
          <a:prstGeom prst="rect">
            <a:avLst/>
          </a:prstGeom>
        </p:spPr>
        <p:txBody>
          <a:bodyPr/>
          <a:lstStyle>
            <a:lvl1pPr marL="0" indent="0">
              <a:buNone/>
              <a:defRPr sz="1399"/>
            </a:lvl1pPr>
            <a:lvl2pPr marL="456979" indent="0">
              <a:buNone/>
              <a:defRPr sz="1199"/>
            </a:lvl2pPr>
            <a:lvl3pPr marL="913959" indent="0">
              <a:buNone/>
              <a:defRPr sz="1000"/>
            </a:lvl3pPr>
            <a:lvl4pPr marL="1370937" indent="0">
              <a:buNone/>
              <a:defRPr sz="900"/>
            </a:lvl4pPr>
            <a:lvl5pPr marL="1827916" indent="0">
              <a:buNone/>
              <a:defRPr sz="900"/>
            </a:lvl5pPr>
            <a:lvl6pPr marL="2284895" indent="0">
              <a:buNone/>
              <a:defRPr sz="900"/>
            </a:lvl6pPr>
            <a:lvl7pPr marL="2741875" indent="0">
              <a:buNone/>
              <a:defRPr sz="900"/>
            </a:lvl7pPr>
            <a:lvl8pPr marL="3198854" indent="0">
              <a:buNone/>
              <a:defRPr sz="900"/>
            </a:lvl8pPr>
            <a:lvl9pPr marL="3655833"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6" name="页脚占位符 5"/>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29517854"/>
      </p:ext>
    </p:extLst>
  </p:cSld>
  <p:clrMapOvr>
    <a:masterClrMapping/>
  </p:clrMapOvr>
  <p:transition spd="slow" advTm="2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1" y="206043"/>
            <a:ext cx="8229600" cy="857515"/>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1" y="1200523"/>
            <a:ext cx="8229600" cy="339552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5" name="页脚占位符 4"/>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25996937"/>
      </p:ext>
    </p:extLst>
  </p:cSld>
  <p:clrMapOvr>
    <a:masterClrMapping/>
  </p:clrMapOvr>
  <p:transition spd="slow" advTm="2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1" y="154830"/>
            <a:ext cx="6019800" cy="329190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5" name="页脚占位符 4"/>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213027954"/>
      </p:ext>
    </p:extLst>
  </p:cSld>
  <p:clrMapOvr>
    <a:masterClrMapping/>
  </p:clrMapOvr>
  <p:transition spd="slow" advTm="2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625347"/>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9" r:id="rId10"/>
    <p:sldLayoutId id="2147483960" r:id="rId11"/>
    <p:sldLayoutId id="2147483961" r:id="rId12"/>
    <p:sldLayoutId id="2147483962" r:id="rId13"/>
  </p:sldLayoutIdLst>
  <p:transition spd="slow" advTm="2000">
    <p:wipe/>
  </p:transition>
  <p:txStyles>
    <p:titleStyle>
      <a:lvl1pPr algn="ctr" defTabSz="913482" rtl="0" eaLnBrk="1" latinLnBrk="0" hangingPunct="1">
        <a:spcBef>
          <a:spcPct val="0"/>
        </a:spcBef>
        <a:buNone/>
        <a:defRPr sz="4397" kern="1200">
          <a:solidFill>
            <a:schemeClr val="tx1"/>
          </a:solidFill>
          <a:latin typeface="+mj-lt"/>
          <a:ea typeface="+mj-ea"/>
          <a:cs typeface="+mj-cs"/>
        </a:defRPr>
      </a:lvl1pPr>
    </p:titleStyle>
    <p:bodyStyle>
      <a:lvl1pPr marL="342735" indent="-342735" algn="l" defTabSz="913482" rtl="0" eaLnBrk="1" latinLnBrk="0" hangingPunct="1">
        <a:spcBef>
          <a:spcPct val="20000"/>
        </a:spcBef>
        <a:buFont typeface="Arial" panose="020B0604020202020204" pitchFamily="34" charset="0"/>
        <a:buChar char="•"/>
        <a:defRPr sz="3198" kern="1200">
          <a:solidFill>
            <a:schemeClr val="tx1"/>
          </a:solidFill>
          <a:latin typeface="+mn-lt"/>
          <a:ea typeface="+mn-ea"/>
          <a:cs typeface="+mn-cs"/>
        </a:defRPr>
      </a:lvl1pPr>
      <a:lvl2pPr marL="742591" indent="-285612" algn="l" defTabSz="913482" rtl="0" eaLnBrk="1" latinLnBrk="0" hangingPunct="1">
        <a:spcBef>
          <a:spcPct val="20000"/>
        </a:spcBef>
        <a:buFont typeface="Arial" panose="020B0604020202020204" pitchFamily="34" charset="0"/>
        <a:buChar char="–"/>
        <a:defRPr sz="2799" kern="1200">
          <a:solidFill>
            <a:schemeClr val="tx1"/>
          </a:solidFill>
          <a:latin typeface="+mn-lt"/>
          <a:ea typeface="+mn-ea"/>
          <a:cs typeface="+mn-cs"/>
        </a:defRPr>
      </a:lvl2pPr>
      <a:lvl3pPr marL="1142448" indent="-228489" algn="l" defTabSz="913482"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3pPr>
      <a:lvl4pPr marL="1599426" indent="-228489" algn="l" defTabSz="913482" rtl="0" eaLnBrk="1" latinLnBrk="0" hangingPunct="1">
        <a:spcBef>
          <a:spcPct val="20000"/>
        </a:spcBef>
        <a:buFont typeface="Arial" panose="020B0604020202020204" pitchFamily="34" charset="0"/>
        <a:buChar char="–"/>
        <a:defRPr sz="1998" kern="1200">
          <a:solidFill>
            <a:schemeClr val="tx1"/>
          </a:solidFill>
          <a:latin typeface="+mn-lt"/>
          <a:ea typeface="+mn-ea"/>
          <a:cs typeface="+mn-cs"/>
        </a:defRPr>
      </a:lvl4pPr>
      <a:lvl5pPr marL="2056405" indent="-228489" algn="l" defTabSz="913482" rtl="0" eaLnBrk="1" latinLnBrk="0" hangingPunct="1">
        <a:spcBef>
          <a:spcPct val="20000"/>
        </a:spcBef>
        <a:buFont typeface="Arial" panose="020B0604020202020204" pitchFamily="34" charset="0"/>
        <a:buChar char="»"/>
        <a:defRPr sz="1998" kern="1200">
          <a:solidFill>
            <a:schemeClr val="tx1"/>
          </a:solidFill>
          <a:latin typeface="+mn-lt"/>
          <a:ea typeface="+mn-ea"/>
          <a:cs typeface="+mn-cs"/>
        </a:defRPr>
      </a:lvl5pPr>
      <a:lvl6pPr marL="2513384" indent="-228489" algn="l" defTabSz="913482" rtl="0" eaLnBrk="1" latinLnBrk="0" hangingPunct="1">
        <a:spcBef>
          <a:spcPct val="20000"/>
        </a:spcBef>
        <a:buFont typeface="Arial" panose="020B0604020202020204" pitchFamily="34" charset="0"/>
        <a:buChar char="•"/>
        <a:defRPr sz="1998" kern="1200">
          <a:solidFill>
            <a:schemeClr val="tx1"/>
          </a:solidFill>
          <a:latin typeface="+mn-lt"/>
          <a:ea typeface="+mn-ea"/>
          <a:cs typeface="+mn-cs"/>
        </a:defRPr>
      </a:lvl6pPr>
      <a:lvl7pPr marL="2970364" indent="-228489" algn="l" defTabSz="913482" rtl="0" eaLnBrk="1" latinLnBrk="0" hangingPunct="1">
        <a:spcBef>
          <a:spcPct val="20000"/>
        </a:spcBef>
        <a:buFont typeface="Arial" panose="020B0604020202020204" pitchFamily="34" charset="0"/>
        <a:buChar char="•"/>
        <a:defRPr sz="1998" kern="1200">
          <a:solidFill>
            <a:schemeClr val="tx1"/>
          </a:solidFill>
          <a:latin typeface="+mn-lt"/>
          <a:ea typeface="+mn-ea"/>
          <a:cs typeface="+mn-cs"/>
        </a:defRPr>
      </a:lvl7pPr>
      <a:lvl8pPr marL="3427344" indent="-228489" algn="l" defTabSz="913482" rtl="0" eaLnBrk="1" latinLnBrk="0" hangingPunct="1">
        <a:spcBef>
          <a:spcPct val="20000"/>
        </a:spcBef>
        <a:buFont typeface="Arial" panose="020B0604020202020204" pitchFamily="34" charset="0"/>
        <a:buChar char="•"/>
        <a:defRPr sz="1998" kern="1200">
          <a:solidFill>
            <a:schemeClr val="tx1"/>
          </a:solidFill>
          <a:latin typeface="+mn-lt"/>
          <a:ea typeface="+mn-ea"/>
          <a:cs typeface="+mn-cs"/>
        </a:defRPr>
      </a:lvl8pPr>
      <a:lvl9pPr marL="3884322" indent="-228489" algn="l" defTabSz="913482" rtl="0" eaLnBrk="1" latinLnBrk="0" hangingPunct="1">
        <a:spcBef>
          <a:spcPct val="20000"/>
        </a:spcBef>
        <a:buFont typeface="Arial" panose="020B0604020202020204" pitchFamily="34" charset="0"/>
        <a:buChar char="•"/>
        <a:defRPr sz="1998" kern="1200">
          <a:solidFill>
            <a:schemeClr val="tx1"/>
          </a:solidFill>
          <a:latin typeface="+mn-lt"/>
          <a:ea typeface="+mn-ea"/>
          <a:cs typeface="+mn-cs"/>
        </a:defRPr>
      </a:lvl9pPr>
    </p:bodyStyle>
    <p:otherStyle>
      <a:defPPr>
        <a:defRPr lang="zh-CN"/>
      </a:defPPr>
      <a:lvl1pPr marL="0" algn="l" defTabSz="913482" rtl="0" eaLnBrk="1" latinLnBrk="0" hangingPunct="1">
        <a:defRPr sz="1799" kern="1200">
          <a:solidFill>
            <a:schemeClr val="tx1"/>
          </a:solidFill>
          <a:latin typeface="+mn-lt"/>
          <a:ea typeface="+mn-ea"/>
          <a:cs typeface="+mn-cs"/>
        </a:defRPr>
      </a:lvl1pPr>
      <a:lvl2pPr marL="456979" algn="l" defTabSz="913482" rtl="0" eaLnBrk="1" latinLnBrk="0" hangingPunct="1">
        <a:defRPr sz="1799" kern="1200">
          <a:solidFill>
            <a:schemeClr val="tx1"/>
          </a:solidFill>
          <a:latin typeface="+mn-lt"/>
          <a:ea typeface="+mn-ea"/>
          <a:cs typeface="+mn-cs"/>
        </a:defRPr>
      </a:lvl2pPr>
      <a:lvl3pPr marL="913959" algn="l" defTabSz="913482" rtl="0" eaLnBrk="1" latinLnBrk="0" hangingPunct="1">
        <a:defRPr sz="1799" kern="1200">
          <a:solidFill>
            <a:schemeClr val="tx1"/>
          </a:solidFill>
          <a:latin typeface="+mn-lt"/>
          <a:ea typeface="+mn-ea"/>
          <a:cs typeface="+mn-cs"/>
        </a:defRPr>
      </a:lvl3pPr>
      <a:lvl4pPr marL="1370937" algn="l" defTabSz="913482" rtl="0" eaLnBrk="1" latinLnBrk="0" hangingPunct="1">
        <a:defRPr sz="1799" kern="1200">
          <a:solidFill>
            <a:schemeClr val="tx1"/>
          </a:solidFill>
          <a:latin typeface="+mn-lt"/>
          <a:ea typeface="+mn-ea"/>
          <a:cs typeface="+mn-cs"/>
        </a:defRPr>
      </a:lvl4pPr>
      <a:lvl5pPr marL="1827916" algn="l" defTabSz="913482" rtl="0" eaLnBrk="1" latinLnBrk="0" hangingPunct="1">
        <a:defRPr sz="1799" kern="1200">
          <a:solidFill>
            <a:schemeClr val="tx1"/>
          </a:solidFill>
          <a:latin typeface="+mn-lt"/>
          <a:ea typeface="+mn-ea"/>
          <a:cs typeface="+mn-cs"/>
        </a:defRPr>
      </a:lvl5pPr>
      <a:lvl6pPr marL="2284895" algn="l" defTabSz="913482" rtl="0" eaLnBrk="1" latinLnBrk="0" hangingPunct="1">
        <a:defRPr sz="1799" kern="1200">
          <a:solidFill>
            <a:schemeClr val="tx1"/>
          </a:solidFill>
          <a:latin typeface="+mn-lt"/>
          <a:ea typeface="+mn-ea"/>
          <a:cs typeface="+mn-cs"/>
        </a:defRPr>
      </a:lvl6pPr>
      <a:lvl7pPr marL="2741875" algn="l" defTabSz="913482" rtl="0" eaLnBrk="1" latinLnBrk="0" hangingPunct="1">
        <a:defRPr sz="1799" kern="1200">
          <a:solidFill>
            <a:schemeClr val="tx1"/>
          </a:solidFill>
          <a:latin typeface="+mn-lt"/>
          <a:ea typeface="+mn-ea"/>
          <a:cs typeface="+mn-cs"/>
        </a:defRPr>
      </a:lvl7pPr>
      <a:lvl8pPr marL="3198854" algn="l" defTabSz="913482" rtl="0" eaLnBrk="1" latinLnBrk="0" hangingPunct="1">
        <a:defRPr sz="1799" kern="1200">
          <a:solidFill>
            <a:schemeClr val="tx1"/>
          </a:solidFill>
          <a:latin typeface="+mn-lt"/>
          <a:ea typeface="+mn-ea"/>
          <a:cs typeface="+mn-cs"/>
        </a:defRPr>
      </a:lvl8pPr>
      <a:lvl9pPr marL="3655833" algn="l" defTabSz="913482"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jp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jpg"/><Relationship Id="rId7"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10" Type="http://schemas.microsoft.com/office/2007/relationships/hdphoto" Target="../media/hdphoto1.wdp"/><Relationship Id="rId4" Type="http://schemas.openxmlformats.org/officeDocument/2006/relationships/image" Target="../media/image10.png"/><Relationship Id="rId9"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jpg"/><Relationship Id="rId7" Type="http://schemas.openxmlformats.org/officeDocument/2006/relationships/image" Target="../media/image16.png"/><Relationship Id="rId12" Type="http://schemas.microsoft.com/office/2007/relationships/hdphoto" Target="../media/hdphoto4.wdp"/><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8.png"/><Relationship Id="rId5" Type="http://schemas.openxmlformats.org/officeDocument/2006/relationships/image" Target="../media/image11.png"/><Relationship Id="rId10" Type="http://schemas.microsoft.com/office/2007/relationships/hdphoto" Target="../media/hdphoto3.wdp"/><Relationship Id="rId4" Type="http://schemas.openxmlformats.org/officeDocument/2006/relationships/image" Target="../media/image10.png"/><Relationship Id="rId9"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jpg"/><Relationship Id="rId10" Type="http://schemas.openxmlformats.org/officeDocument/2006/relationships/image" Target="../media/image7.png"/><Relationship Id="rId4" Type="http://schemas.openxmlformats.org/officeDocument/2006/relationships/notesSlide" Target="../notesSlides/notesSlide28.xml"/><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7000" b="-7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49998" y="857249"/>
            <a:ext cx="2794002" cy="4287838"/>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982771"/>
            <a:ext cx="2354574" cy="3276313"/>
          </a:xfrm>
          <a:prstGeom prst="rect">
            <a:avLst/>
          </a:prstGeom>
        </p:spPr>
      </p:pic>
      <p:pic>
        <p:nvPicPr>
          <p:cNvPr id="5" name="图片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20799" y="1982771"/>
            <a:ext cx="2127079" cy="3162316"/>
          </a:xfrm>
          <a:prstGeom prst="rect">
            <a:avLst/>
          </a:prstGeom>
        </p:spPr>
      </p:pic>
      <p:sp>
        <p:nvSpPr>
          <p:cNvPr id="7" name="文本框 6"/>
          <p:cNvSpPr txBox="1"/>
          <p:nvPr/>
        </p:nvSpPr>
        <p:spPr>
          <a:xfrm>
            <a:off x="2188012" y="1598049"/>
            <a:ext cx="5296326" cy="769441"/>
          </a:xfrm>
          <a:prstGeom prst="rect">
            <a:avLst/>
          </a:prstGeom>
          <a:noFill/>
        </p:spPr>
        <p:txBody>
          <a:bodyPr wrap="square" rtlCol="0">
            <a:spAutoFit/>
          </a:bodyPr>
          <a:lstStyle/>
          <a:p>
            <a:r>
              <a:rPr lang="zh-CN" altLang="en-US" sz="4400">
                <a:solidFill>
                  <a:srgbClr val="7A801D"/>
                </a:solidFill>
                <a:latin typeface="华康俪金黑W8(P)" panose="020B0800000000000000" pitchFamily="34" charset="-122"/>
                <a:ea typeface="华康俪金黑W8(P)" panose="020B0800000000000000" pitchFamily="34" charset="-122"/>
              </a:rPr>
              <a:t>教师通用说课模板</a:t>
            </a:r>
          </a:p>
        </p:txBody>
      </p:sp>
      <p:sp>
        <p:nvSpPr>
          <p:cNvPr id="8" name="文本框 7"/>
          <p:cNvSpPr txBox="1"/>
          <p:nvPr/>
        </p:nvSpPr>
        <p:spPr>
          <a:xfrm>
            <a:off x="2529173" y="2388100"/>
            <a:ext cx="3970959" cy="307777"/>
          </a:xfrm>
          <a:prstGeom prst="rect">
            <a:avLst/>
          </a:prstGeom>
          <a:noFill/>
        </p:spPr>
        <p:txBody>
          <a:bodyPr wrap="none" rtlCol="0">
            <a:spAutoFit/>
          </a:bodyPr>
          <a:lstStyle/>
          <a:p>
            <a:r>
              <a:rPr lang="zh-CN" altLang="en-US" sz="1400" dirty="0">
                <a:solidFill>
                  <a:srgbClr val="7A801D"/>
                </a:solidFill>
                <a:latin typeface="微软雅黑" panose="020B0503020204020204" pitchFamily="34" charset="-122"/>
                <a:ea typeface="微软雅黑" panose="020B0503020204020204" pitchFamily="34" charset="-122"/>
              </a:rPr>
              <a:t>适用教学课件</a:t>
            </a:r>
            <a:r>
              <a:rPr lang="en-US" altLang="zh-CN" sz="1400" dirty="0">
                <a:solidFill>
                  <a:srgbClr val="7A801D"/>
                </a:solidFill>
                <a:latin typeface="微软雅黑" panose="020B0503020204020204" pitchFamily="34" charset="-122"/>
                <a:ea typeface="微软雅黑" panose="020B0503020204020204" pitchFamily="34" charset="-122"/>
              </a:rPr>
              <a:t>/</a:t>
            </a:r>
            <a:r>
              <a:rPr lang="zh-CN" altLang="en-US" sz="1400" dirty="0">
                <a:solidFill>
                  <a:srgbClr val="7A801D"/>
                </a:solidFill>
                <a:latin typeface="微软雅黑" panose="020B0503020204020204" pitchFamily="34" charset="-122"/>
                <a:ea typeface="微软雅黑" panose="020B0503020204020204" pitchFamily="34" charset="-122"/>
              </a:rPr>
              <a:t>儿童</a:t>
            </a:r>
            <a:r>
              <a:rPr lang="zh-CN" altLang="en-US" sz="1400">
                <a:solidFill>
                  <a:srgbClr val="7A801D"/>
                </a:solidFill>
                <a:latin typeface="微软雅黑" panose="020B0503020204020204" pitchFamily="34" charset="-122"/>
                <a:ea typeface="微软雅黑" panose="020B0503020204020204" pitchFamily="34" charset="-122"/>
              </a:rPr>
              <a:t>教育</a:t>
            </a:r>
            <a:r>
              <a:rPr lang="en-US" altLang="zh-CN" sz="1400">
                <a:solidFill>
                  <a:srgbClr val="7A801D"/>
                </a:solidFill>
                <a:latin typeface="微软雅黑" panose="020B0503020204020204" pitchFamily="34" charset="-122"/>
                <a:ea typeface="微软雅黑" panose="020B0503020204020204" pitchFamily="34" charset="-122"/>
              </a:rPr>
              <a:t>/</a:t>
            </a:r>
            <a:r>
              <a:rPr lang="zh-CN" altLang="en-US" sz="1400">
                <a:solidFill>
                  <a:srgbClr val="7A801D"/>
                </a:solidFill>
                <a:latin typeface="微软雅黑" panose="020B0503020204020204" pitchFamily="34" charset="-122"/>
                <a:ea typeface="微软雅黑" panose="020B0503020204020204" pitchFamily="34" charset="-122"/>
              </a:rPr>
              <a:t>老师说课</a:t>
            </a:r>
            <a:r>
              <a:rPr lang="en-US" altLang="zh-CN" sz="1400">
                <a:solidFill>
                  <a:srgbClr val="7A801D"/>
                </a:solidFill>
                <a:latin typeface="微软雅黑" panose="020B0503020204020204" pitchFamily="34" charset="-122"/>
                <a:ea typeface="微软雅黑" panose="020B0503020204020204" pitchFamily="34" charset="-122"/>
              </a:rPr>
              <a:t>/</a:t>
            </a:r>
            <a:r>
              <a:rPr lang="zh-CN" altLang="en-US" sz="1400">
                <a:solidFill>
                  <a:srgbClr val="7A801D"/>
                </a:solidFill>
                <a:latin typeface="微软雅黑" panose="020B0503020204020204" pitchFamily="34" charset="-122"/>
                <a:ea typeface="微软雅黑" panose="020B0503020204020204" pitchFamily="34" charset="-122"/>
              </a:rPr>
              <a:t>说课大赛</a:t>
            </a:r>
            <a:r>
              <a:rPr lang="en-US" altLang="zh-CN" sz="1400">
                <a:solidFill>
                  <a:srgbClr val="7A801D"/>
                </a:solidFill>
                <a:latin typeface="微软雅黑" panose="020B0503020204020204" pitchFamily="34" charset="-122"/>
                <a:ea typeface="微软雅黑" panose="020B0503020204020204" pitchFamily="34" charset="-122"/>
              </a:rPr>
              <a:t>PPT</a:t>
            </a:r>
            <a:endParaRPr lang="zh-CN" altLang="en-US" sz="1400" dirty="0">
              <a:solidFill>
                <a:srgbClr val="7A801D"/>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4927" y="159541"/>
            <a:ext cx="1484978" cy="1395417"/>
          </a:xfrm>
          <a:prstGeom prst="rect">
            <a:avLst/>
          </a:prstGeom>
        </p:spPr>
      </p:pic>
      <p:pic>
        <p:nvPicPr>
          <p:cNvPr id="13" name="图片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13661" y="3001169"/>
            <a:ext cx="1638275" cy="1638275"/>
          </a:xfrm>
          <a:prstGeom prst="rect">
            <a:avLst/>
          </a:prstGeom>
        </p:spPr>
      </p:pic>
      <p:sp>
        <p:nvSpPr>
          <p:cNvPr id="14" name="文本框 13"/>
          <p:cNvSpPr txBox="1"/>
          <p:nvPr/>
        </p:nvSpPr>
        <p:spPr>
          <a:xfrm rot="20869296">
            <a:off x="4693887" y="3525456"/>
            <a:ext cx="954107" cy="461665"/>
          </a:xfrm>
          <a:prstGeom prst="rect">
            <a:avLst/>
          </a:prstGeom>
          <a:noFill/>
        </p:spPr>
        <p:txBody>
          <a:bodyPr wrap="none" rtlCol="0">
            <a:spAutoFit/>
          </a:bodyPr>
          <a:lstStyle/>
          <a:p>
            <a:pPr algn="ctr"/>
            <a:r>
              <a:rPr lang="zh-CN" altLang="en-US" sz="1200" b="1" dirty="0">
                <a:solidFill>
                  <a:srgbClr val="E58CA0"/>
                </a:solidFill>
                <a:latin typeface="微软雅黑" panose="020B0503020204020204" pitchFamily="34" charset="-122"/>
                <a:ea typeface="微软雅黑" panose="020B0503020204020204" pitchFamily="34" charset="-122"/>
              </a:rPr>
              <a:t>三年级语文</a:t>
            </a:r>
            <a:endParaRPr lang="en-US" altLang="zh-CN" sz="1200" b="1" dirty="0">
              <a:solidFill>
                <a:srgbClr val="E58CA0"/>
              </a:solidFill>
              <a:latin typeface="微软雅黑" panose="020B0503020204020204" pitchFamily="34" charset="-122"/>
              <a:ea typeface="微软雅黑" panose="020B0503020204020204" pitchFamily="34" charset="-122"/>
            </a:endParaRPr>
          </a:p>
          <a:p>
            <a:pPr algn="ctr"/>
            <a:r>
              <a:rPr lang="zh-CN" altLang="en-US" sz="1200" b="1" dirty="0">
                <a:solidFill>
                  <a:srgbClr val="E58CA0"/>
                </a:solidFill>
                <a:latin typeface="微软雅黑" panose="020B0503020204020204" pitchFamily="34" charset="-122"/>
                <a:ea typeface="微软雅黑" panose="020B0503020204020204" pitchFamily="34" charset="-122"/>
              </a:rPr>
              <a:t>老师</a:t>
            </a:r>
          </a:p>
        </p:txBody>
      </p:sp>
      <p:pic>
        <p:nvPicPr>
          <p:cNvPr id="15" name="Bandari - 绿野仙踪">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9298858" y="-227806"/>
            <a:ext cx="457200" cy="457200"/>
          </a:xfrm>
          <a:prstGeom prst="rect">
            <a:avLst/>
          </a:prstGeom>
        </p:spPr>
      </p:pic>
    </p:spTree>
    <p:extLst>
      <p:ext uri="{BB962C8B-B14F-4D97-AF65-F5344CB8AC3E}">
        <p14:creationId xmlns:p14="http://schemas.microsoft.com/office/powerpoint/2010/main" val="2026429279"/>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35"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000"/>
                                        <p:tgtEl>
                                          <p:spTgt spid="9"/>
                                        </p:tgtEl>
                                      </p:cBhvr>
                                    </p:animEffect>
                                    <p:anim calcmode="lin" valueType="num">
                                      <p:cBhvr>
                                        <p:cTn id="27" dur="2000" fill="hold"/>
                                        <p:tgtEl>
                                          <p:spTgt spid="9"/>
                                        </p:tgtEl>
                                        <p:attrNameLst>
                                          <p:attrName>style.rotation</p:attrName>
                                        </p:attrNameLst>
                                      </p:cBhvr>
                                      <p:tavLst>
                                        <p:tav tm="0">
                                          <p:val>
                                            <p:fltVal val="720"/>
                                          </p:val>
                                        </p:tav>
                                        <p:tav tm="100000">
                                          <p:val>
                                            <p:fltVal val="0"/>
                                          </p:val>
                                        </p:tav>
                                      </p:tavLst>
                                    </p:anim>
                                    <p:anim calcmode="lin" valueType="num">
                                      <p:cBhvr>
                                        <p:cTn id="28" dur="2000" fill="hold"/>
                                        <p:tgtEl>
                                          <p:spTgt spid="9"/>
                                        </p:tgtEl>
                                        <p:attrNameLst>
                                          <p:attrName>ppt_h</p:attrName>
                                        </p:attrNameLst>
                                      </p:cBhvr>
                                      <p:tavLst>
                                        <p:tav tm="0">
                                          <p:val>
                                            <p:fltVal val="0"/>
                                          </p:val>
                                        </p:tav>
                                        <p:tav tm="100000">
                                          <p:val>
                                            <p:strVal val="#ppt_h"/>
                                          </p:val>
                                        </p:tav>
                                      </p:tavLst>
                                    </p:anim>
                                    <p:anim calcmode="lin" valueType="num">
                                      <p:cBhvr>
                                        <p:cTn id="29" dur="2000" fill="hold"/>
                                        <p:tgtEl>
                                          <p:spTgt spid="9"/>
                                        </p:tgtEl>
                                        <p:attrNameLst>
                                          <p:attrName>ppt_w</p:attrName>
                                        </p:attrNameLst>
                                      </p:cBhvr>
                                      <p:tavLst>
                                        <p:tav tm="0">
                                          <p:val>
                                            <p:fltVal val="0"/>
                                          </p:val>
                                        </p:tav>
                                        <p:tav tm="100000">
                                          <p:val>
                                            <p:strVal val="#ppt_w"/>
                                          </p:val>
                                        </p:tav>
                                      </p:tavLst>
                                    </p:anim>
                                  </p:childTnLst>
                                </p:cTn>
                              </p:par>
                            </p:childTnLst>
                          </p:cTn>
                        </p:par>
                        <p:par>
                          <p:cTn id="30" fill="hold">
                            <p:stCondLst>
                              <p:cond delay="4500"/>
                            </p:stCondLst>
                            <p:childTnLst>
                              <p:par>
                                <p:cTn id="31" presetID="50" presetClass="entr" presetSubtype="0" decel="10000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strVal val="#ppt_w+.3"/>
                                          </p:val>
                                        </p:tav>
                                        <p:tav tm="100000">
                                          <p:val>
                                            <p:strVal val="#ppt_w"/>
                                          </p:val>
                                        </p:tav>
                                      </p:tavLst>
                                    </p:anim>
                                    <p:anim calcmode="lin" valueType="num">
                                      <p:cBhvr>
                                        <p:cTn id="34" dur="1000" fill="hold"/>
                                        <p:tgtEl>
                                          <p:spTgt spid="7"/>
                                        </p:tgtEl>
                                        <p:attrNameLst>
                                          <p:attrName>ppt_h</p:attrName>
                                        </p:attrNameLst>
                                      </p:cBhvr>
                                      <p:tavLst>
                                        <p:tav tm="0">
                                          <p:val>
                                            <p:strVal val="#ppt_h"/>
                                          </p:val>
                                        </p:tav>
                                        <p:tav tm="100000">
                                          <p:val>
                                            <p:strVal val="#ppt_h"/>
                                          </p:val>
                                        </p:tav>
                                      </p:tavLst>
                                    </p:anim>
                                    <p:animEffect transition="in" filter="fade">
                                      <p:cBhvr>
                                        <p:cTn id="35" dur="1000"/>
                                        <p:tgtEl>
                                          <p:spTgt spid="7"/>
                                        </p:tgtEl>
                                      </p:cBhvr>
                                    </p:animEffect>
                                  </p:childTnLst>
                                </p:cTn>
                              </p:par>
                            </p:childTnLst>
                          </p:cTn>
                        </p:par>
                        <p:par>
                          <p:cTn id="36" fill="hold">
                            <p:stCondLst>
                              <p:cond delay="5500"/>
                            </p:stCondLst>
                            <p:childTnLst>
                              <p:par>
                                <p:cTn id="37" presetID="1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p:tgtEl>
                                          <p:spTgt spid="8"/>
                                        </p:tgtEl>
                                        <p:attrNameLst>
                                          <p:attrName>ppt_y</p:attrName>
                                        </p:attrNameLst>
                                      </p:cBhvr>
                                      <p:tavLst>
                                        <p:tav tm="0">
                                          <p:val>
                                            <p:strVal val="#ppt_y-#ppt_h*1.125000"/>
                                          </p:val>
                                        </p:tav>
                                        <p:tav tm="100000">
                                          <p:val>
                                            <p:strVal val="#ppt_y"/>
                                          </p:val>
                                        </p:tav>
                                      </p:tavLst>
                                    </p:anim>
                                    <p:animEffect transition="in" filter="wipe(down)">
                                      <p:cBhvr>
                                        <p:cTn id="40" dur="500"/>
                                        <p:tgtEl>
                                          <p:spTgt spid="8"/>
                                        </p:tgtEl>
                                      </p:cBhvr>
                                    </p:animEffect>
                                  </p:childTnLst>
                                </p:cTn>
                              </p:par>
                            </p:childTnLst>
                          </p:cTn>
                        </p:par>
                        <p:par>
                          <p:cTn id="41" fill="hold">
                            <p:stCondLst>
                              <p:cond delay="6000"/>
                            </p:stCondLst>
                            <p:childTnLst>
                              <p:par>
                                <p:cTn id="42" presetID="53" presetClass="entr" presetSubtype="16"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par>
                                <p:cTn id="47" presetID="23" presetClass="entr" presetSubtype="32"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strVal val="4*#ppt_w"/>
                                          </p:val>
                                        </p:tav>
                                        <p:tav tm="100000">
                                          <p:val>
                                            <p:strVal val="#ppt_w"/>
                                          </p:val>
                                        </p:tav>
                                      </p:tavLst>
                                    </p:anim>
                                    <p:anim calcmode="lin" valueType="num">
                                      <p:cBhvr>
                                        <p:cTn id="50" dur="500" fill="hold"/>
                                        <p:tgtEl>
                                          <p:spTgt spid="1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hold" display="0">
                  <p:stCondLst>
                    <p:cond delay="indefinite"/>
                  </p:stCondLst>
                  <p:endCondLst>
                    <p:cond evt="onStopAudio" delay="0">
                      <p:tgtEl>
                        <p:sldTgt/>
                      </p:tgtEl>
                    </p:cond>
                  </p:endCondLst>
                </p:cTn>
                <p:tgtEl>
                  <p:spTgt spid="15"/>
                </p:tgtEl>
              </p:cMediaNode>
            </p:audio>
          </p:childTnLst>
        </p:cTn>
      </p:par>
    </p:tnLst>
    <p:bldLst>
      <p:bldP spid="7" grpId="0"/>
      <p:bldP spid="8"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教学设计</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518000" y="1357772"/>
            <a:ext cx="0" cy="2879946"/>
          </a:xfrm>
          <a:prstGeom prst="line">
            <a:avLst/>
          </a:prstGeom>
          <a:noFill/>
          <a:ln w="12700" cap="flat" cmpd="sng" algn="ctr">
            <a:solidFill>
              <a:sysClr val="window" lastClr="FFFFFF">
                <a:lumMod val="65000"/>
              </a:sysClr>
            </a:solidFill>
            <a:prstDash val="solid"/>
          </a:ln>
          <a:effectLst/>
        </p:spPr>
      </p:cxnSp>
      <p:grpSp>
        <p:nvGrpSpPr>
          <p:cNvPr id="9" name="组合 8"/>
          <p:cNvGrpSpPr/>
          <p:nvPr/>
        </p:nvGrpSpPr>
        <p:grpSpPr>
          <a:xfrm>
            <a:off x="4212006" y="1001311"/>
            <a:ext cx="611989" cy="611989"/>
            <a:chOff x="3714631" y="870654"/>
            <a:chExt cx="612068" cy="612068"/>
          </a:xfrm>
          <a:solidFill>
            <a:srgbClr val="F3AD00"/>
          </a:solidFill>
        </p:grpSpPr>
        <p:sp>
          <p:nvSpPr>
            <p:cNvPr id="10" name="椭圆 9"/>
            <p:cNvSpPr/>
            <p:nvPr/>
          </p:nvSpPr>
          <p:spPr>
            <a:xfrm>
              <a:off x="3714631" y="870654"/>
              <a:ext cx="612068" cy="612068"/>
            </a:xfrm>
            <a:prstGeom prst="ellipse">
              <a:avLst/>
            </a:prstGeom>
            <a:grpFill/>
            <a:ln w="25400" cap="flat" cmpd="sng" algn="ctr">
              <a:noFill/>
              <a:prstDash val="solid"/>
            </a:ln>
            <a:effectLst/>
          </p:spPr>
          <p:txBody>
            <a:bodyPr rtlCol="0" anchor="ctr"/>
            <a:lstStyle/>
            <a:p>
              <a:pPr algn="ctr" defTabSz="914248">
                <a:defRPr/>
              </a:pPr>
              <a:endParaRPr lang="zh-CN" altLang="en-US" sz="2400" kern="0">
                <a:solidFill>
                  <a:prstClr val="white"/>
                </a:solidFill>
                <a:latin typeface="Calibri"/>
                <a:ea typeface="宋体" panose="02010600030101010101" pitchFamily="2" charset="-122"/>
              </a:endParaRPr>
            </a:p>
          </p:txBody>
        </p:sp>
        <p:sp>
          <p:nvSpPr>
            <p:cNvPr id="11" name="TextBox 50"/>
            <p:cNvSpPr txBox="1"/>
            <p:nvPr/>
          </p:nvSpPr>
          <p:spPr>
            <a:xfrm>
              <a:off x="3783228" y="1022799"/>
              <a:ext cx="474871" cy="307817"/>
            </a:xfrm>
            <a:prstGeom prst="rect">
              <a:avLst/>
            </a:prstGeom>
            <a:grpFill/>
          </p:spPr>
          <p:txBody>
            <a:bodyPr wrap="none" rtlCol="0">
              <a:spAutoFit/>
            </a:bodyPr>
            <a:lstStyle/>
            <a:p>
              <a:pPr algn="ctr" defTabSz="914248">
                <a:defRPr/>
              </a:pPr>
              <a:r>
                <a:rPr lang="en-US" altLang="zh-CN" sz="1400" b="1" kern="0" dirty="0">
                  <a:solidFill>
                    <a:prstClr val="white"/>
                  </a:solidFill>
                  <a:latin typeface="微软雅黑" pitchFamily="34" charset="-122"/>
                  <a:ea typeface="微软雅黑" pitchFamily="34" charset="-122"/>
                </a:rPr>
                <a:t>7</a:t>
              </a:r>
              <a:r>
                <a:rPr lang="zh-CN" altLang="en-US" sz="1400" b="1" kern="0" dirty="0">
                  <a:solidFill>
                    <a:prstClr val="white"/>
                  </a:solidFill>
                  <a:latin typeface="微软雅黑" pitchFamily="34" charset="-122"/>
                  <a:ea typeface="微软雅黑" pitchFamily="34" charset="-122"/>
                </a:rPr>
                <a:t>月</a:t>
              </a:r>
            </a:p>
          </p:txBody>
        </p:sp>
      </p:grpSp>
      <p:grpSp>
        <p:nvGrpSpPr>
          <p:cNvPr id="12" name="组合 11"/>
          <p:cNvGrpSpPr/>
          <p:nvPr/>
        </p:nvGrpSpPr>
        <p:grpSpPr>
          <a:xfrm>
            <a:off x="4212006" y="1961293"/>
            <a:ext cx="611989" cy="611989"/>
            <a:chOff x="3707904" y="1851670"/>
            <a:chExt cx="612068" cy="612068"/>
          </a:xfrm>
        </p:grpSpPr>
        <p:sp>
          <p:nvSpPr>
            <p:cNvPr id="13" name="椭圆 12"/>
            <p:cNvSpPr/>
            <p:nvPr/>
          </p:nvSpPr>
          <p:spPr>
            <a:xfrm>
              <a:off x="3707904" y="1851670"/>
              <a:ext cx="612068" cy="612068"/>
            </a:xfrm>
            <a:prstGeom prst="ellipse">
              <a:avLst/>
            </a:prstGeom>
            <a:solidFill>
              <a:srgbClr val="7A801D"/>
            </a:solidFill>
            <a:ln w="25400" cap="flat" cmpd="sng" algn="ctr">
              <a:noFill/>
              <a:prstDash val="solid"/>
            </a:ln>
            <a:effectLst/>
          </p:spPr>
          <p:txBody>
            <a:bodyPr rtlCol="0" anchor="ctr"/>
            <a:lstStyle/>
            <a:p>
              <a:pPr algn="ctr" defTabSz="914248">
                <a:defRPr/>
              </a:pPr>
              <a:endParaRPr lang="zh-CN" altLang="en-US" sz="2400" kern="0">
                <a:solidFill>
                  <a:prstClr val="white"/>
                </a:solidFill>
                <a:latin typeface="Calibri"/>
                <a:ea typeface="宋体" panose="02010600030101010101" pitchFamily="2" charset="-122"/>
              </a:endParaRPr>
            </a:p>
          </p:txBody>
        </p:sp>
        <p:sp>
          <p:nvSpPr>
            <p:cNvPr id="14" name="TextBox 53"/>
            <p:cNvSpPr txBox="1"/>
            <p:nvPr/>
          </p:nvSpPr>
          <p:spPr>
            <a:xfrm>
              <a:off x="3776501" y="2003815"/>
              <a:ext cx="474871" cy="307817"/>
            </a:xfrm>
            <a:prstGeom prst="rect">
              <a:avLst/>
            </a:prstGeom>
            <a:noFill/>
          </p:spPr>
          <p:txBody>
            <a:bodyPr wrap="none" rtlCol="0">
              <a:spAutoFit/>
            </a:bodyPr>
            <a:lstStyle/>
            <a:p>
              <a:pPr algn="ctr" defTabSz="914248">
                <a:defRPr/>
              </a:pPr>
              <a:r>
                <a:rPr lang="en-US" altLang="zh-CN" sz="1400" b="1" kern="0" dirty="0">
                  <a:solidFill>
                    <a:prstClr val="white"/>
                  </a:solidFill>
                  <a:latin typeface="微软雅黑" pitchFamily="34" charset="-122"/>
                  <a:ea typeface="微软雅黑" pitchFamily="34" charset="-122"/>
                </a:rPr>
                <a:t>8</a:t>
              </a:r>
              <a:r>
                <a:rPr lang="zh-CN" altLang="en-US" sz="1400" b="1" kern="0" dirty="0">
                  <a:solidFill>
                    <a:prstClr val="white"/>
                  </a:solidFill>
                  <a:latin typeface="微软雅黑" pitchFamily="34" charset="-122"/>
                  <a:ea typeface="微软雅黑" pitchFamily="34" charset="-122"/>
                </a:rPr>
                <a:t>月</a:t>
              </a:r>
            </a:p>
          </p:txBody>
        </p:sp>
      </p:grpSp>
      <p:grpSp>
        <p:nvGrpSpPr>
          <p:cNvPr id="15" name="组合 14"/>
          <p:cNvGrpSpPr/>
          <p:nvPr/>
        </p:nvGrpSpPr>
        <p:grpSpPr>
          <a:xfrm>
            <a:off x="4212006" y="2921275"/>
            <a:ext cx="611989" cy="611989"/>
            <a:chOff x="3701177" y="2832686"/>
            <a:chExt cx="612068" cy="612068"/>
          </a:xfrm>
          <a:solidFill>
            <a:srgbClr val="F3AD00"/>
          </a:solidFill>
        </p:grpSpPr>
        <p:sp>
          <p:nvSpPr>
            <p:cNvPr id="16" name="椭圆 15"/>
            <p:cNvSpPr/>
            <p:nvPr/>
          </p:nvSpPr>
          <p:spPr>
            <a:xfrm>
              <a:off x="3701177" y="2832686"/>
              <a:ext cx="612068" cy="612068"/>
            </a:xfrm>
            <a:prstGeom prst="ellipse">
              <a:avLst/>
            </a:prstGeom>
            <a:grpFill/>
            <a:ln w="25400" cap="flat" cmpd="sng" algn="ctr">
              <a:noFill/>
              <a:prstDash val="solid"/>
            </a:ln>
            <a:effectLst/>
          </p:spPr>
          <p:txBody>
            <a:bodyPr rtlCol="0" anchor="ctr"/>
            <a:lstStyle/>
            <a:p>
              <a:pPr algn="ctr" defTabSz="914248">
                <a:defRPr/>
              </a:pPr>
              <a:endParaRPr lang="zh-CN" altLang="en-US" sz="2400" kern="0">
                <a:solidFill>
                  <a:prstClr val="white"/>
                </a:solidFill>
                <a:latin typeface="Calibri"/>
                <a:ea typeface="宋体" panose="02010600030101010101" pitchFamily="2" charset="-122"/>
              </a:endParaRPr>
            </a:p>
          </p:txBody>
        </p:sp>
        <p:sp>
          <p:nvSpPr>
            <p:cNvPr id="17" name="TextBox 56"/>
            <p:cNvSpPr txBox="1"/>
            <p:nvPr/>
          </p:nvSpPr>
          <p:spPr>
            <a:xfrm>
              <a:off x="3769774" y="2984831"/>
              <a:ext cx="474871" cy="307817"/>
            </a:xfrm>
            <a:prstGeom prst="rect">
              <a:avLst/>
            </a:prstGeom>
            <a:grpFill/>
          </p:spPr>
          <p:txBody>
            <a:bodyPr wrap="none" rtlCol="0">
              <a:spAutoFit/>
            </a:bodyPr>
            <a:lstStyle/>
            <a:p>
              <a:pPr algn="ctr" defTabSz="914248">
                <a:defRPr/>
              </a:pPr>
              <a:r>
                <a:rPr lang="en-US" altLang="zh-CN" sz="1400" b="1" kern="0" dirty="0">
                  <a:solidFill>
                    <a:prstClr val="white"/>
                  </a:solidFill>
                  <a:latin typeface="微软雅黑" pitchFamily="34" charset="-122"/>
                  <a:ea typeface="微软雅黑" pitchFamily="34" charset="-122"/>
                </a:rPr>
                <a:t>9</a:t>
              </a:r>
              <a:r>
                <a:rPr lang="zh-CN" altLang="en-US" sz="1400" b="1" kern="0" dirty="0">
                  <a:solidFill>
                    <a:prstClr val="white"/>
                  </a:solidFill>
                  <a:latin typeface="微软雅黑" pitchFamily="34" charset="-122"/>
                  <a:ea typeface="微软雅黑" pitchFamily="34" charset="-122"/>
                </a:rPr>
                <a:t>月</a:t>
              </a:r>
            </a:p>
          </p:txBody>
        </p:sp>
      </p:grpSp>
      <p:grpSp>
        <p:nvGrpSpPr>
          <p:cNvPr id="18" name="组合 17"/>
          <p:cNvGrpSpPr/>
          <p:nvPr/>
        </p:nvGrpSpPr>
        <p:grpSpPr>
          <a:xfrm>
            <a:off x="4212007" y="3881256"/>
            <a:ext cx="611989" cy="611989"/>
            <a:chOff x="3694450" y="3813702"/>
            <a:chExt cx="612068" cy="612068"/>
          </a:xfrm>
        </p:grpSpPr>
        <p:sp>
          <p:nvSpPr>
            <p:cNvPr id="19" name="椭圆 18"/>
            <p:cNvSpPr/>
            <p:nvPr/>
          </p:nvSpPr>
          <p:spPr>
            <a:xfrm>
              <a:off x="3694450" y="3813702"/>
              <a:ext cx="612068" cy="612068"/>
            </a:xfrm>
            <a:prstGeom prst="ellipse">
              <a:avLst/>
            </a:prstGeom>
            <a:solidFill>
              <a:srgbClr val="7A801D"/>
            </a:solidFill>
            <a:ln w="25400" cap="flat" cmpd="sng" algn="ctr">
              <a:noFill/>
              <a:prstDash val="solid"/>
            </a:ln>
            <a:effectLst/>
          </p:spPr>
          <p:txBody>
            <a:bodyPr rtlCol="0" anchor="ctr"/>
            <a:lstStyle/>
            <a:p>
              <a:pPr algn="ctr" defTabSz="914248">
                <a:defRPr/>
              </a:pPr>
              <a:endParaRPr lang="zh-CN" altLang="en-US" sz="2400" kern="0">
                <a:solidFill>
                  <a:prstClr val="white"/>
                </a:solidFill>
                <a:latin typeface="Calibri"/>
                <a:ea typeface="宋体" panose="02010600030101010101" pitchFamily="2" charset="-122"/>
              </a:endParaRPr>
            </a:p>
          </p:txBody>
        </p:sp>
        <p:sp>
          <p:nvSpPr>
            <p:cNvPr id="20" name="TextBox 59"/>
            <p:cNvSpPr txBox="1"/>
            <p:nvPr/>
          </p:nvSpPr>
          <p:spPr>
            <a:xfrm>
              <a:off x="3707738" y="3965847"/>
              <a:ext cx="585493" cy="307817"/>
            </a:xfrm>
            <a:prstGeom prst="rect">
              <a:avLst/>
            </a:prstGeom>
            <a:noFill/>
          </p:spPr>
          <p:txBody>
            <a:bodyPr wrap="none" rtlCol="0">
              <a:spAutoFit/>
            </a:bodyPr>
            <a:lstStyle/>
            <a:p>
              <a:pPr algn="ctr" defTabSz="914248">
                <a:defRPr/>
              </a:pPr>
              <a:r>
                <a:rPr lang="en-US" altLang="zh-CN" sz="1400" b="1" kern="0" dirty="0">
                  <a:solidFill>
                    <a:prstClr val="white"/>
                  </a:solidFill>
                  <a:latin typeface="微软雅黑" pitchFamily="34" charset="-122"/>
                  <a:ea typeface="微软雅黑" pitchFamily="34" charset="-122"/>
                </a:rPr>
                <a:t>10</a:t>
              </a:r>
              <a:r>
                <a:rPr lang="zh-CN" altLang="en-US" sz="1400" b="1" kern="0" dirty="0">
                  <a:solidFill>
                    <a:prstClr val="white"/>
                  </a:solidFill>
                  <a:latin typeface="微软雅黑" pitchFamily="34" charset="-122"/>
                  <a:ea typeface="微软雅黑" pitchFamily="34" charset="-122"/>
                </a:rPr>
                <a:t>月</a:t>
              </a:r>
            </a:p>
          </p:txBody>
        </p:sp>
      </p:grpSp>
      <p:sp>
        <p:nvSpPr>
          <p:cNvPr id="21" name="矩形 20"/>
          <p:cNvSpPr/>
          <p:nvPr/>
        </p:nvSpPr>
        <p:spPr>
          <a:xfrm>
            <a:off x="4967995" y="922764"/>
            <a:ext cx="2915945" cy="307777"/>
          </a:xfrm>
          <a:prstGeom prst="rect">
            <a:avLst/>
          </a:prstGeom>
        </p:spPr>
        <p:txBody>
          <a:bodyPr wrap="square">
            <a:spAutoFit/>
          </a:bodyPr>
          <a:lstStyle/>
          <a:p>
            <a:pPr defTabSz="914248"/>
            <a:r>
              <a:rPr lang="zh-CN" altLang="en-US" sz="1400" b="1" dirty="0">
                <a:solidFill>
                  <a:srgbClr val="F3AD00"/>
                </a:solidFill>
                <a:latin typeface="微软雅黑" pitchFamily="34" charset="-122"/>
                <a:ea typeface="微软雅黑" pitchFamily="34" charset="-122"/>
              </a:rPr>
              <a:t>点击添加文字说明</a:t>
            </a:r>
            <a:endParaRPr lang="en-US" altLang="zh-CN" sz="1400" b="1" dirty="0">
              <a:solidFill>
                <a:srgbClr val="F3AD00"/>
              </a:solidFill>
              <a:latin typeface="微软雅黑" pitchFamily="34" charset="-122"/>
              <a:ea typeface="微软雅黑" pitchFamily="34" charset="-122"/>
            </a:endParaRPr>
          </a:p>
        </p:txBody>
      </p:sp>
      <p:sp>
        <p:nvSpPr>
          <p:cNvPr id="22" name="TextBox 62"/>
          <p:cNvSpPr txBox="1"/>
          <p:nvPr/>
        </p:nvSpPr>
        <p:spPr>
          <a:xfrm>
            <a:off x="4967991" y="1245016"/>
            <a:ext cx="2915944" cy="532453"/>
          </a:xfrm>
          <a:prstGeom prst="rect">
            <a:avLst/>
          </a:prstGeom>
          <a:noFill/>
        </p:spPr>
        <p:txBody>
          <a:bodyPr wrap="square" rtlCol="0">
            <a:spAutoFit/>
          </a:bodyPr>
          <a:lstStyle/>
          <a:p>
            <a:pPr defTabSz="914248">
              <a:lnSpc>
                <a:spcPct val="130000"/>
              </a:lnSpc>
              <a:spcBef>
                <a:spcPts val="600"/>
              </a:spcBef>
              <a:defRPr/>
            </a:pPr>
            <a:r>
              <a:rPr lang="zh-CN" altLang="en-US" sz="1100" kern="0" dirty="0">
                <a:solidFill>
                  <a:prstClr val="black">
                    <a:lumMod val="65000"/>
                    <a:lumOff val="35000"/>
                  </a:prstClr>
                </a:solidFill>
              </a:rPr>
              <a:t>点击此处添加文本内容点击此处添加文本内容点击此处添加文本内容</a:t>
            </a:r>
          </a:p>
        </p:txBody>
      </p:sp>
      <p:sp>
        <p:nvSpPr>
          <p:cNvPr id="23" name="矩形 22"/>
          <p:cNvSpPr/>
          <p:nvPr/>
        </p:nvSpPr>
        <p:spPr>
          <a:xfrm>
            <a:off x="4967995" y="2795937"/>
            <a:ext cx="2915945" cy="307777"/>
          </a:xfrm>
          <a:prstGeom prst="rect">
            <a:avLst/>
          </a:prstGeom>
        </p:spPr>
        <p:txBody>
          <a:bodyPr wrap="square">
            <a:spAutoFit/>
          </a:bodyPr>
          <a:lstStyle/>
          <a:p>
            <a:pPr defTabSz="914248"/>
            <a:r>
              <a:rPr lang="zh-CN" altLang="en-US" sz="1400" b="1" dirty="0">
                <a:solidFill>
                  <a:srgbClr val="7A801D"/>
                </a:solidFill>
                <a:latin typeface="微软雅黑" pitchFamily="34" charset="-122"/>
                <a:ea typeface="微软雅黑" pitchFamily="34" charset="-122"/>
              </a:rPr>
              <a:t>点击添加文字说明</a:t>
            </a:r>
            <a:endParaRPr lang="en-US" altLang="zh-CN" sz="1400" b="1" dirty="0">
              <a:solidFill>
                <a:srgbClr val="7A801D"/>
              </a:solidFill>
              <a:latin typeface="微软雅黑" pitchFamily="34" charset="-122"/>
              <a:ea typeface="微软雅黑" pitchFamily="34" charset="-122"/>
            </a:endParaRPr>
          </a:p>
        </p:txBody>
      </p:sp>
      <p:sp>
        <p:nvSpPr>
          <p:cNvPr id="24" name="TextBox 64"/>
          <p:cNvSpPr txBox="1"/>
          <p:nvPr/>
        </p:nvSpPr>
        <p:spPr>
          <a:xfrm>
            <a:off x="4967991" y="3118185"/>
            <a:ext cx="2915944" cy="572464"/>
          </a:xfrm>
          <a:prstGeom prst="rect">
            <a:avLst/>
          </a:prstGeom>
          <a:noFill/>
        </p:spPr>
        <p:txBody>
          <a:bodyPr wrap="square" rtlCol="0">
            <a:spAutoFit/>
          </a:bodyPr>
          <a:lstStyle/>
          <a:p>
            <a:pPr defTabSz="914248">
              <a:lnSpc>
                <a:spcPct val="130000"/>
              </a:lnSpc>
              <a:spcBef>
                <a:spcPts val="600"/>
              </a:spcBef>
              <a:defRPr/>
            </a:pPr>
            <a:r>
              <a:rPr lang="zh-CN" altLang="en-US" sz="1200" kern="0" dirty="0">
                <a:solidFill>
                  <a:prstClr val="black">
                    <a:lumMod val="65000"/>
                    <a:lumOff val="35000"/>
                  </a:prstClr>
                </a:solidFill>
              </a:rPr>
              <a:t>点击此处添加文本内容点击此处添加文本内容点击此处添加文本内容</a:t>
            </a:r>
          </a:p>
        </p:txBody>
      </p:sp>
      <p:sp>
        <p:nvSpPr>
          <p:cNvPr id="25" name="矩形 24"/>
          <p:cNvSpPr/>
          <p:nvPr/>
        </p:nvSpPr>
        <p:spPr>
          <a:xfrm>
            <a:off x="1116068" y="1900920"/>
            <a:ext cx="2915945" cy="307777"/>
          </a:xfrm>
          <a:prstGeom prst="rect">
            <a:avLst/>
          </a:prstGeom>
        </p:spPr>
        <p:txBody>
          <a:bodyPr wrap="square">
            <a:spAutoFit/>
          </a:bodyPr>
          <a:lstStyle/>
          <a:p>
            <a:pPr algn="r" defTabSz="914248"/>
            <a:r>
              <a:rPr lang="zh-CN" altLang="en-US" sz="1400" b="1" dirty="0">
                <a:solidFill>
                  <a:srgbClr val="7A801D"/>
                </a:solidFill>
                <a:latin typeface="微软雅黑" pitchFamily="34" charset="-122"/>
                <a:ea typeface="微软雅黑" pitchFamily="34" charset="-122"/>
              </a:rPr>
              <a:t>点击添加文字说明</a:t>
            </a:r>
            <a:endParaRPr lang="en-US" altLang="zh-CN" sz="1400" b="1" dirty="0">
              <a:solidFill>
                <a:srgbClr val="7A801D"/>
              </a:solidFill>
              <a:latin typeface="微软雅黑" pitchFamily="34" charset="-122"/>
              <a:ea typeface="微软雅黑" pitchFamily="34" charset="-122"/>
            </a:endParaRPr>
          </a:p>
        </p:txBody>
      </p:sp>
      <p:sp>
        <p:nvSpPr>
          <p:cNvPr id="26" name="TextBox 66"/>
          <p:cNvSpPr txBox="1"/>
          <p:nvPr/>
        </p:nvSpPr>
        <p:spPr>
          <a:xfrm>
            <a:off x="1116065" y="2223169"/>
            <a:ext cx="2915944" cy="572464"/>
          </a:xfrm>
          <a:prstGeom prst="rect">
            <a:avLst/>
          </a:prstGeom>
          <a:noFill/>
        </p:spPr>
        <p:txBody>
          <a:bodyPr wrap="square" rtlCol="0">
            <a:spAutoFit/>
          </a:bodyPr>
          <a:lstStyle/>
          <a:p>
            <a:pPr algn="r" defTabSz="914248">
              <a:lnSpc>
                <a:spcPct val="130000"/>
              </a:lnSpc>
              <a:spcBef>
                <a:spcPts val="600"/>
              </a:spcBef>
              <a:defRPr/>
            </a:pPr>
            <a:r>
              <a:rPr lang="zh-CN" altLang="en-US" sz="1200" kern="0" dirty="0">
                <a:solidFill>
                  <a:prstClr val="black">
                    <a:lumMod val="65000"/>
                    <a:lumOff val="35000"/>
                  </a:prstClr>
                </a:solidFill>
              </a:rPr>
              <a:t>点击此处添加文本内容点击此处添加文本内容点击此处添加文本内容</a:t>
            </a:r>
          </a:p>
        </p:txBody>
      </p:sp>
      <p:sp>
        <p:nvSpPr>
          <p:cNvPr id="27" name="矩形 26"/>
          <p:cNvSpPr/>
          <p:nvPr/>
        </p:nvSpPr>
        <p:spPr>
          <a:xfrm>
            <a:off x="1116068" y="3803541"/>
            <a:ext cx="2915945" cy="307777"/>
          </a:xfrm>
          <a:prstGeom prst="rect">
            <a:avLst/>
          </a:prstGeom>
        </p:spPr>
        <p:txBody>
          <a:bodyPr wrap="square">
            <a:spAutoFit/>
          </a:bodyPr>
          <a:lstStyle/>
          <a:p>
            <a:pPr algn="r" defTabSz="914248"/>
            <a:r>
              <a:rPr lang="zh-CN" altLang="en-US" sz="1400" b="1" dirty="0">
                <a:solidFill>
                  <a:srgbClr val="F3AD00"/>
                </a:solidFill>
                <a:latin typeface="微软雅黑" pitchFamily="34" charset="-122"/>
                <a:ea typeface="微软雅黑" pitchFamily="34" charset="-122"/>
              </a:rPr>
              <a:t>点击添加文字说明</a:t>
            </a:r>
            <a:endParaRPr lang="en-US" altLang="zh-CN" sz="1400" b="1" dirty="0">
              <a:solidFill>
                <a:srgbClr val="F3AD00"/>
              </a:solidFill>
              <a:latin typeface="微软雅黑" pitchFamily="34" charset="-122"/>
              <a:ea typeface="微软雅黑" pitchFamily="34" charset="-122"/>
            </a:endParaRPr>
          </a:p>
        </p:txBody>
      </p:sp>
      <p:sp>
        <p:nvSpPr>
          <p:cNvPr id="28" name="TextBox 68"/>
          <p:cNvSpPr txBox="1"/>
          <p:nvPr/>
        </p:nvSpPr>
        <p:spPr>
          <a:xfrm>
            <a:off x="1116065" y="4125790"/>
            <a:ext cx="2915944" cy="572464"/>
          </a:xfrm>
          <a:prstGeom prst="rect">
            <a:avLst/>
          </a:prstGeom>
          <a:noFill/>
        </p:spPr>
        <p:txBody>
          <a:bodyPr wrap="square" rtlCol="0">
            <a:spAutoFit/>
          </a:bodyPr>
          <a:lstStyle/>
          <a:p>
            <a:pPr algn="r" defTabSz="914248">
              <a:lnSpc>
                <a:spcPct val="130000"/>
              </a:lnSpc>
              <a:spcBef>
                <a:spcPts val="600"/>
              </a:spcBef>
              <a:defRPr/>
            </a:pPr>
            <a:r>
              <a:rPr lang="zh-CN" altLang="en-US" sz="1200" kern="0" dirty="0">
                <a:solidFill>
                  <a:prstClr val="black">
                    <a:lumMod val="65000"/>
                    <a:lumOff val="35000"/>
                  </a:prstClr>
                </a:solidFill>
              </a:rPr>
              <a:t>点击此处添加文本内容点击此处添加文本内容点击此处添加文本内容</a:t>
            </a:r>
          </a:p>
        </p:txBody>
      </p:sp>
    </p:spTree>
    <p:extLst>
      <p:ext uri="{BB962C8B-B14F-4D97-AF65-F5344CB8AC3E}">
        <p14:creationId xmlns:p14="http://schemas.microsoft.com/office/powerpoint/2010/main" val="1969766478"/>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par>
                          <p:cTn id="18" fill="hold">
                            <p:stCondLst>
                              <p:cond delay="1520"/>
                            </p:stCondLst>
                            <p:childTnLst>
                              <p:par>
                                <p:cTn id="19" presetID="22" presetClass="entr" presetSubtype="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6000"/>
                                        <p:tgtEl>
                                          <p:spTgt spid="8"/>
                                        </p:tgtEl>
                                      </p:cBhvr>
                                    </p:animEffect>
                                  </p:childTnLst>
                                </p:cTn>
                              </p:par>
                              <p:par>
                                <p:cTn id="22" presetID="23" presetClass="entr" presetSubtype="288" fill="hold" nodeType="withEffect">
                                  <p:stCondLst>
                                    <p:cond delay="25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strVal val="4/3*#ppt_w"/>
                                          </p:val>
                                        </p:tav>
                                        <p:tav tm="100000">
                                          <p:val>
                                            <p:strVal val="#ppt_w"/>
                                          </p:val>
                                        </p:tav>
                                      </p:tavLst>
                                    </p:anim>
                                    <p:anim calcmode="lin" valueType="num">
                                      <p:cBhvr>
                                        <p:cTn id="25" dur="500" fill="hold"/>
                                        <p:tgtEl>
                                          <p:spTgt spid="9"/>
                                        </p:tgtEl>
                                        <p:attrNameLst>
                                          <p:attrName>ppt_h</p:attrName>
                                        </p:attrNameLst>
                                      </p:cBhvr>
                                      <p:tavLst>
                                        <p:tav tm="0">
                                          <p:val>
                                            <p:strVal val="4/3*#ppt_h"/>
                                          </p:val>
                                        </p:tav>
                                        <p:tav tm="100000">
                                          <p:val>
                                            <p:strVal val="#ppt_h"/>
                                          </p:val>
                                        </p:tav>
                                      </p:tavLst>
                                    </p:anim>
                                  </p:childTnLst>
                                </p:cTn>
                              </p:par>
                              <p:par>
                                <p:cTn id="26" presetID="17" presetClass="entr" presetSubtype="1" fill="hold" grpId="0" nodeType="withEffect">
                                  <p:stCondLst>
                                    <p:cond delay="750"/>
                                  </p:stCondLst>
                                  <p:iterate type="lt">
                                    <p:tmPct val="10000"/>
                                  </p:iterate>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ppt_x</p:attrName>
                                        </p:attrNameLst>
                                      </p:cBhvr>
                                      <p:tavLst>
                                        <p:tav tm="0">
                                          <p:val>
                                            <p:strVal val="#ppt_x"/>
                                          </p:val>
                                        </p:tav>
                                        <p:tav tm="100000">
                                          <p:val>
                                            <p:strVal val="#ppt_x"/>
                                          </p:val>
                                        </p:tav>
                                      </p:tavLst>
                                    </p:anim>
                                    <p:anim calcmode="lin" valueType="num">
                                      <p:cBhvr>
                                        <p:cTn id="29" dur="500" fill="hold"/>
                                        <p:tgtEl>
                                          <p:spTgt spid="21"/>
                                        </p:tgtEl>
                                        <p:attrNameLst>
                                          <p:attrName>ppt_y</p:attrName>
                                        </p:attrNameLst>
                                      </p:cBhvr>
                                      <p:tavLst>
                                        <p:tav tm="0">
                                          <p:val>
                                            <p:strVal val="#ppt_y-#ppt_h/2"/>
                                          </p:val>
                                        </p:tav>
                                        <p:tav tm="100000">
                                          <p:val>
                                            <p:strVal val="#ppt_y"/>
                                          </p:val>
                                        </p:tav>
                                      </p:tavLst>
                                    </p:anim>
                                    <p:anim calcmode="lin" valueType="num">
                                      <p:cBhvr>
                                        <p:cTn id="30" dur="500" fill="hold"/>
                                        <p:tgtEl>
                                          <p:spTgt spid="21"/>
                                        </p:tgtEl>
                                        <p:attrNameLst>
                                          <p:attrName>ppt_w</p:attrName>
                                        </p:attrNameLst>
                                      </p:cBhvr>
                                      <p:tavLst>
                                        <p:tav tm="0">
                                          <p:val>
                                            <p:strVal val="#ppt_w"/>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childTnLst>
                                </p:cTn>
                              </p:par>
                              <p:par>
                                <p:cTn id="32" presetID="10" presetClass="entr" presetSubtype="0" fill="hold" grpId="0" nodeType="withEffect">
                                  <p:stCondLst>
                                    <p:cond delay="15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23" presetClass="entr" presetSubtype="288" fill="hold" nodeType="withEffect">
                                  <p:stCondLst>
                                    <p:cond delay="150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strVal val="4/3*#ppt_w"/>
                                          </p:val>
                                        </p:tav>
                                        <p:tav tm="100000">
                                          <p:val>
                                            <p:strVal val="#ppt_w"/>
                                          </p:val>
                                        </p:tav>
                                      </p:tavLst>
                                    </p:anim>
                                    <p:anim calcmode="lin" valueType="num">
                                      <p:cBhvr>
                                        <p:cTn id="38" dur="500" fill="hold"/>
                                        <p:tgtEl>
                                          <p:spTgt spid="12"/>
                                        </p:tgtEl>
                                        <p:attrNameLst>
                                          <p:attrName>ppt_h</p:attrName>
                                        </p:attrNameLst>
                                      </p:cBhvr>
                                      <p:tavLst>
                                        <p:tav tm="0">
                                          <p:val>
                                            <p:strVal val="4/3*#ppt_h"/>
                                          </p:val>
                                        </p:tav>
                                        <p:tav tm="100000">
                                          <p:val>
                                            <p:strVal val="#ppt_h"/>
                                          </p:val>
                                        </p:tav>
                                      </p:tavLst>
                                    </p:anim>
                                  </p:childTnLst>
                                </p:cTn>
                              </p:par>
                              <p:par>
                                <p:cTn id="39" presetID="17" presetClass="entr" presetSubtype="1" fill="hold" grpId="0" nodeType="withEffect">
                                  <p:stCondLst>
                                    <p:cond delay="2000"/>
                                  </p:stCondLst>
                                  <p:iterate type="lt">
                                    <p:tmPct val="10000"/>
                                  </p:iterate>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ppt_x</p:attrName>
                                        </p:attrNameLst>
                                      </p:cBhvr>
                                      <p:tavLst>
                                        <p:tav tm="0">
                                          <p:val>
                                            <p:strVal val="#ppt_x"/>
                                          </p:val>
                                        </p:tav>
                                        <p:tav tm="100000">
                                          <p:val>
                                            <p:strVal val="#ppt_x"/>
                                          </p:val>
                                        </p:tav>
                                      </p:tavLst>
                                    </p:anim>
                                    <p:anim calcmode="lin" valueType="num">
                                      <p:cBhvr>
                                        <p:cTn id="42" dur="500" fill="hold"/>
                                        <p:tgtEl>
                                          <p:spTgt spid="25"/>
                                        </p:tgtEl>
                                        <p:attrNameLst>
                                          <p:attrName>ppt_y</p:attrName>
                                        </p:attrNameLst>
                                      </p:cBhvr>
                                      <p:tavLst>
                                        <p:tav tm="0">
                                          <p:val>
                                            <p:strVal val="#ppt_y-#ppt_h/2"/>
                                          </p:val>
                                        </p:tav>
                                        <p:tav tm="100000">
                                          <p:val>
                                            <p:strVal val="#ppt_y"/>
                                          </p:val>
                                        </p:tav>
                                      </p:tavLst>
                                    </p:anim>
                                    <p:anim calcmode="lin" valueType="num">
                                      <p:cBhvr>
                                        <p:cTn id="43" dur="500" fill="hold"/>
                                        <p:tgtEl>
                                          <p:spTgt spid="25"/>
                                        </p:tgtEl>
                                        <p:attrNameLst>
                                          <p:attrName>ppt_w</p:attrName>
                                        </p:attrNameLst>
                                      </p:cBhvr>
                                      <p:tavLst>
                                        <p:tav tm="0">
                                          <p:val>
                                            <p:strVal val="#ppt_w"/>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childTnLst>
                                </p:cTn>
                              </p:par>
                              <p:par>
                                <p:cTn id="45" presetID="10" presetClass="entr" presetSubtype="0" fill="hold" grpId="0" nodeType="withEffect">
                                  <p:stCondLst>
                                    <p:cond delay="275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par>
                                <p:cTn id="48" presetID="23" presetClass="entr" presetSubtype="288" fill="hold" nodeType="withEffect">
                                  <p:stCondLst>
                                    <p:cond delay="275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strVal val="4/3*#ppt_w"/>
                                          </p:val>
                                        </p:tav>
                                        <p:tav tm="100000">
                                          <p:val>
                                            <p:strVal val="#ppt_w"/>
                                          </p:val>
                                        </p:tav>
                                      </p:tavLst>
                                    </p:anim>
                                    <p:anim calcmode="lin" valueType="num">
                                      <p:cBhvr>
                                        <p:cTn id="51" dur="500" fill="hold"/>
                                        <p:tgtEl>
                                          <p:spTgt spid="15"/>
                                        </p:tgtEl>
                                        <p:attrNameLst>
                                          <p:attrName>ppt_h</p:attrName>
                                        </p:attrNameLst>
                                      </p:cBhvr>
                                      <p:tavLst>
                                        <p:tav tm="0">
                                          <p:val>
                                            <p:strVal val="4/3*#ppt_h"/>
                                          </p:val>
                                        </p:tav>
                                        <p:tav tm="100000">
                                          <p:val>
                                            <p:strVal val="#ppt_h"/>
                                          </p:val>
                                        </p:tav>
                                      </p:tavLst>
                                    </p:anim>
                                  </p:childTnLst>
                                </p:cTn>
                              </p:par>
                              <p:par>
                                <p:cTn id="52" presetID="17" presetClass="entr" presetSubtype="1" fill="hold" grpId="0" nodeType="withEffect">
                                  <p:stCondLst>
                                    <p:cond delay="3250"/>
                                  </p:stCondLst>
                                  <p:iterate type="lt">
                                    <p:tmPct val="10000"/>
                                  </p:iterate>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ppt_x</p:attrName>
                                        </p:attrNameLst>
                                      </p:cBhvr>
                                      <p:tavLst>
                                        <p:tav tm="0">
                                          <p:val>
                                            <p:strVal val="#ppt_x"/>
                                          </p:val>
                                        </p:tav>
                                        <p:tav tm="100000">
                                          <p:val>
                                            <p:strVal val="#ppt_x"/>
                                          </p:val>
                                        </p:tav>
                                      </p:tavLst>
                                    </p:anim>
                                    <p:anim calcmode="lin" valueType="num">
                                      <p:cBhvr>
                                        <p:cTn id="55" dur="500" fill="hold"/>
                                        <p:tgtEl>
                                          <p:spTgt spid="23"/>
                                        </p:tgtEl>
                                        <p:attrNameLst>
                                          <p:attrName>ppt_y</p:attrName>
                                        </p:attrNameLst>
                                      </p:cBhvr>
                                      <p:tavLst>
                                        <p:tav tm="0">
                                          <p:val>
                                            <p:strVal val="#ppt_y-#ppt_h/2"/>
                                          </p:val>
                                        </p:tav>
                                        <p:tav tm="100000">
                                          <p:val>
                                            <p:strVal val="#ppt_y"/>
                                          </p:val>
                                        </p:tav>
                                      </p:tavLst>
                                    </p:anim>
                                    <p:anim calcmode="lin" valueType="num">
                                      <p:cBhvr>
                                        <p:cTn id="56" dur="500" fill="hold"/>
                                        <p:tgtEl>
                                          <p:spTgt spid="23"/>
                                        </p:tgtEl>
                                        <p:attrNameLst>
                                          <p:attrName>ppt_w</p:attrName>
                                        </p:attrNameLst>
                                      </p:cBhvr>
                                      <p:tavLst>
                                        <p:tav tm="0">
                                          <p:val>
                                            <p:strVal val="#ppt_w"/>
                                          </p:val>
                                        </p:tav>
                                        <p:tav tm="100000">
                                          <p:val>
                                            <p:strVal val="#ppt_w"/>
                                          </p:val>
                                        </p:tav>
                                      </p:tavLst>
                                    </p:anim>
                                    <p:anim calcmode="lin" valueType="num">
                                      <p:cBhvr>
                                        <p:cTn id="57" dur="500" fill="hold"/>
                                        <p:tgtEl>
                                          <p:spTgt spid="23"/>
                                        </p:tgtEl>
                                        <p:attrNameLst>
                                          <p:attrName>ppt_h</p:attrName>
                                        </p:attrNameLst>
                                      </p:cBhvr>
                                      <p:tavLst>
                                        <p:tav tm="0">
                                          <p:val>
                                            <p:fltVal val="0"/>
                                          </p:val>
                                        </p:tav>
                                        <p:tav tm="100000">
                                          <p:val>
                                            <p:strVal val="#ppt_h"/>
                                          </p:val>
                                        </p:tav>
                                      </p:tavLst>
                                    </p:anim>
                                  </p:childTnLst>
                                </p:cTn>
                              </p:par>
                              <p:par>
                                <p:cTn id="58" presetID="10" presetClass="entr" presetSubtype="0" fill="hold" grpId="0" nodeType="withEffect">
                                  <p:stCondLst>
                                    <p:cond delay="400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23" presetClass="entr" presetSubtype="288" fill="hold" nodeType="withEffect">
                                  <p:stCondLst>
                                    <p:cond delay="400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strVal val="4/3*#ppt_w"/>
                                          </p:val>
                                        </p:tav>
                                        <p:tav tm="100000">
                                          <p:val>
                                            <p:strVal val="#ppt_w"/>
                                          </p:val>
                                        </p:tav>
                                      </p:tavLst>
                                    </p:anim>
                                    <p:anim calcmode="lin" valueType="num">
                                      <p:cBhvr>
                                        <p:cTn id="64" dur="500" fill="hold"/>
                                        <p:tgtEl>
                                          <p:spTgt spid="18"/>
                                        </p:tgtEl>
                                        <p:attrNameLst>
                                          <p:attrName>ppt_h</p:attrName>
                                        </p:attrNameLst>
                                      </p:cBhvr>
                                      <p:tavLst>
                                        <p:tav tm="0">
                                          <p:val>
                                            <p:strVal val="4/3*#ppt_h"/>
                                          </p:val>
                                        </p:tav>
                                        <p:tav tm="100000">
                                          <p:val>
                                            <p:strVal val="#ppt_h"/>
                                          </p:val>
                                        </p:tav>
                                      </p:tavLst>
                                    </p:anim>
                                  </p:childTnLst>
                                </p:cTn>
                              </p:par>
                              <p:par>
                                <p:cTn id="65" presetID="17" presetClass="entr" presetSubtype="1" fill="hold" grpId="0" nodeType="withEffect">
                                  <p:stCondLst>
                                    <p:cond delay="4500"/>
                                  </p:stCondLst>
                                  <p:iterate type="lt">
                                    <p:tmPct val="10000"/>
                                  </p:iterate>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ppt_x</p:attrName>
                                        </p:attrNameLst>
                                      </p:cBhvr>
                                      <p:tavLst>
                                        <p:tav tm="0">
                                          <p:val>
                                            <p:strVal val="#ppt_x"/>
                                          </p:val>
                                        </p:tav>
                                        <p:tav tm="100000">
                                          <p:val>
                                            <p:strVal val="#ppt_x"/>
                                          </p:val>
                                        </p:tav>
                                      </p:tavLst>
                                    </p:anim>
                                    <p:anim calcmode="lin" valueType="num">
                                      <p:cBhvr>
                                        <p:cTn id="68" dur="500" fill="hold"/>
                                        <p:tgtEl>
                                          <p:spTgt spid="27"/>
                                        </p:tgtEl>
                                        <p:attrNameLst>
                                          <p:attrName>ppt_y</p:attrName>
                                        </p:attrNameLst>
                                      </p:cBhvr>
                                      <p:tavLst>
                                        <p:tav tm="0">
                                          <p:val>
                                            <p:strVal val="#ppt_y-#ppt_h/2"/>
                                          </p:val>
                                        </p:tav>
                                        <p:tav tm="100000">
                                          <p:val>
                                            <p:strVal val="#ppt_y"/>
                                          </p:val>
                                        </p:tav>
                                      </p:tavLst>
                                    </p:anim>
                                    <p:anim calcmode="lin" valueType="num">
                                      <p:cBhvr>
                                        <p:cTn id="69" dur="500" fill="hold"/>
                                        <p:tgtEl>
                                          <p:spTgt spid="27"/>
                                        </p:tgtEl>
                                        <p:attrNameLst>
                                          <p:attrName>ppt_w</p:attrName>
                                        </p:attrNameLst>
                                      </p:cBhvr>
                                      <p:tavLst>
                                        <p:tav tm="0">
                                          <p:val>
                                            <p:strVal val="#ppt_w"/>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childTnLst>
                                </p:cTn>
                              </p:par>
                              <p:par>
                                <p:cTn id="71" presetID="10" presetClass="entr" presetSubtype="0" fill="hold" grpId="0" nodeType="withEffect">
                                  <p:stCondLst>
                                    <p:cond delay="525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1" grpId="0"/>
      <p:bldP spid="22" grpId="0"/>
      <p:bldP spid="23" grpId="0"/>
      <p:bldP spid="24" grpId="0"/>
      <p:bldP spid="25" grpId="0"/>
      <p:bldP spid="26" grpId="0"/>
      <p:bldP spid="27"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教学设计</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595233" y="1476766"/>
            <a:ext cx="7799647" cy="557836"/>
            <a:chOff x="895284" y="2319106"/>
            <a:chExt cx="7800662" cy="557908"/>
          </a:xfrm>
        </p:grpSpPr>
        <p:sp>
          <p:nvSpPr>
            <p:cNvPr id="9" name="下箭头 8"/>
            <p:cNvSpPr/>
            <p:nvPr/>
          </p:nvSpPr>
          <p:spPr>
            <a:xfrm rot="16200000">
              <a:off x="2477819" y="2477702"/>
              <a:ext cx="524151" cy="274473"/>
            </a:xfrm>
            <a:prstGeom prst="downArrow">
              <a:avLst/>
            </a:prstGeom>
            <a:solidFill>
              <a:srgbClr val="F3AD00"/>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4256" fontAlgn="auto">
                <a:spcBef>
                  <a:spcPts val="0"/>
                </a:spcBef>
                <a:spcAft>
                  <a:spcPts val="0"/>
                </a:spcAft>
                <a:defRPr/>
              </a:pPr>
              <a:endParaRPr lang="zh-CN" altLang="en-US" sz="1800" kern="0">
                <a:solidFill>
                  <a:srgbClr val="F8F8F8"/>
                </a:solidFill>
                <a:latin typeface="微软雅黑" panose="020B0503020204020204" pitchFamily="34" charset="-122"/>
                <a:ea typeface="微软雅黑"/>
              </a:endParaRPr>
            </a:p>
          </p:txBody>
        </p:sp>
        <p:grpSp>
          <p:nvGrpSpPr>
            <p:cNvPr id="10" name="组合 9"/>
            <p:cNvGrpSpPr/>
            <p:nvPr/>
          </p:nvGrpSpPr>
          <p:grpSpPr>
            <a:xfrm>
              <a:off x="895284" y="2319106"/>
              <a:ext cx="1736500" cy="542503"/>
              <a:chOff x="1242522" y="2224451"/>
              <a:chExt cx="1754984" cy="506492"/>
            </a:xfrm>
          </p:grpSpPr>
          <p:sp>
            <p:nvSpPr>
              <p:cNvPr id="22" name="矩形 21"/>
              <p:cNvSpPr/>
              <p:nvPr/>
            </p:nvSpPr>
            <p:spPr>
              <a:xfrm>
                <a:off x="1256590" y="2224451"/>
                <a:ext cx="1740916" cy="506492"/>
              </a:xfrm>
              <a:prstGeom prst="rect">
                <a:avLst/>
              </a:prstGeom>
              <a:solidFill>
                <a:srgbClr val="F3AD00"/>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4256" fontAlgn="auto">
                  <a:spcBef>
                    <a:spcPts val="0"/>
                  </a:spcBef>
                  <a:spcAft>
                    <a:spcPts val="0"/>
                  </a:spcAft>
                  <a:defRPr/>
                </a:pPr>
                <a:endParaRPr lang="zh-CN" altLang="en-US" sz="1800" b="1" kern="0">
                  <a:solidFill>
                    <a:srgbClr val="F8F8F8"/>
                  </a:solidFill>
                  <a:latin typeface="微软雅黑" panose="020B0503020204020204" pitchFamily="34" charset="-122"/>
                  <a:ea typeface="微软雅黑"/>
                </a:endParaRPr>
              </a:p>
            </p:txBody>
          </p:sp>
          <p:sp>
            <p:nvSpPr>
              <p:cNvPr id="23" name="矩形 22"/>
              <p:cNvSpPr/>
              <p:nvPr/>
            </p:nvSpPr>
            <p:spPr>
              <a:xfrm>
                <a:off x="1242522" y="2276621"/>
                <a:ext cx="1754984" cy="431076"/>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4256" fontAlgn="auto">
                  <a:spcBef>
                    <a:spcPts val="0"/>
                  </a:spcBef>
                  <a:spcAft>
                    <a:spcPts val="0"/>
                  </a:spcAft>
                  <a:defRPr/>
                </a:pPr>
                <a:r>
                  <a:rPr lang="zh-CN" altLang="en-US" sz="2400" b="1" kern="0" dirty="0">
                    <a:solidFill>
                      <a:srgbClr val="F8F8F8"/>
                    </a:solidFill>
                    <a:latin typeface="微软雅黑" panose="020B0503020204020204" pitchFamily="34" charset="-122"/>
                    <a:ea typeface="微软雅黑" panose="020B0503020204020204" pitchFamily="34" charset="-122"/>
                  </a:rPr>
                  <a:t>标题内容</a:t>
                </a:r>
              </a:p>
            </p:txBody>
          </p:sp>
        </p:grpSp>
        <p:grpSp>
          <p:nvGrpSpPr>
            <p:cNvPr id="11" name="组合 10"/>
            <p:cNvGrpSpPr/>
            <p:nvPr/>
          </p:nvGrpSpPr>
          <p:grpSpPr>
            <a:xfrm>
              <a:off x="2876289" y="2355117"/>
              <a:ext cx="1754984" cy="514915"/>
              <a:chOff x="1242522" y="3272029"/>
              <a:chExt cx="1754984" cy="514915"/>
            </a:xfrm>
          </p:grpSpPr>
          <p:sp>
            <p:nvSpPr>
              <p:cNvPr id="20" name="矩形 19"/>
              <p:cNvSpPr/>
              <p:nvPr/>
            </p:nvSpPr>
            <p:spPr>
              <a:xfrm>
                <a:off x="1256590" y="3272029"/>
                <a:ext cx="1740916" cy="506492"/>
              </a:xfrm>
              <a:prstGeom prst="rect">
                <a:avLst/>
              </a:prstGeom>
              <a:solidFill>
                <a:srgbClr val="7A801D"/>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4256" fontAlgn="auto">
                  <a:spcBef>
                    <a:spcPts val="0"/>
                  </a:spcBef>
                  <a:spcAft>
                    <a:spcPts val="0"/>
                  </a:spcAft>
                  <a:defRPr/>
                </a:pPr>
                <a:endParaRPr lang="zh-CN" altLang="en-US" sz="1800" b="1" kern="0">
                  <a:solidFill>
                    <a:srgbClr val="F8F8F8"/>
                  </a:solidFill>
                  <a:latin typeface="微软雅黑" panose="020B0503020204020204" pitchFamily="34" charset="-122"/>
                  <a:ea typeface="微软雅黑"/>
                </a:endParaRPr>
              </a:p>
            </p:txBody>
          </p:sp>
          <p:sp>
            <p:nvSpPr>
              <p:cNvPr id="21" name="矩形 20"/>
              <p:cNvSpPr/>
              <p:nvPr/>
            </p:nvSpPr>
            <p:spPr>
              <a:xfrm>
                <a:off x="1242522" y="3325220"/>
                <a:ext cx="1754983" cy="461724"/>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4324" fontAlgn="auto">
                  <a:spcBef>
                    <a:spcPts val="0"/>
                  </a:spcBef>
                  <a:spcAft>
                    <a:spcPts val="0"/>
                  </a:spcAft>
                  <a:defRPr/>
                </a:pPr>
                <a:r>
                  <a:rPr lang="zh-CN" altLang="en-US" sz="2400" b="1" kern="0" dirty="0">
                    <a:solidFill>
                      <a:srgbClr val="F8F8F8"/>
                    </a:solidFill>
                    <a:latin typeface="微软雅黑" panose="020B0503020204020204" pitchFamily="34" charset="-122"/>
                    <a:ea typeface="微软雅黑" panose="020B0503020204020204" pitchFamily="34" charset="-122"/>
                  </a:rPr>
                  <a:t>标题内容</a:t>
                </a:r>
              </a:p>
            </p:txBody>
          </p:sp>
        </p:grpSp>
        <p:grpSp>
          <p:nvGrpSpPr>
            <p:cNvPr id="12" name="组合 11"/>
            <p:cNvGrpSpPr/>
            <p:nvPr/>
          </p:nvGrpSpPr>
          <p:grpSpPr>
            <a:xfrm>
              <a:off x="4861858" y="2355117"/>
              <a:ext cx="1787684" cy="512661"/>
              <a:chOff x="1209822" y="4319607"/>
              <a:chExt cx="1787684" cy="512661"/>
            </a:xfrm>
          </p:grpSpPr>
          <p:sp>
            <p:nvSpPr>
              <p:cNvPr id="18" name="矩形 17"/>
              <p:cNvSpPr/>
              <p:nvPr/>
            </p:nvSpPr>
            <p:spPr>
              <a:xfrm>
                <a:off x="1256590" y="4319607"/>
                <a:ext cx="1740916" cy="506492"/>
              </a:xfrm>
              <a:prstGeom prst="rect">
                <a:avLst/>
              </a:prstGeom>
              <a:solidFill>
                <a:srgbClr val="F3AD00"/>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4256" fontAlgn="auto">
                  <a:spcBef>
                    <a:spcPts val="0"/>
                  </a:spcBef>
                  <a:spcAft>
                    <a:spcPts val="0"/>
                  </a:spcAft>
                  <a:defRPr/>
                </a:pPr>
                <a:endParaRPr lang="zh-CN" altLang="en-US" sz="1800" b="1" kern="0">
                  <a:solidFill>
                    <a:srgbClr val="F8F8F8"/>
                  </a:solidFill>
                  <a:latin typeface="微软雅黑" panose="020B0503020204020204" pitchFamily="34" charset="-122"/>
                  <a:ea typeface="微软雅黑"/>
                </a:endParaRPr>
              </a:p>
            </p:txBody>
          </p:sp>
          <p:sp>
            <p:nvSpPr>
              <p:cNvPr id="19" name="矩形 18"/>
              <p:cNvSpPr/>
              <p:nvPr/>
            </p:nvSpPr>
            <p:spPr>
              <a:xfrm>
                <a:off x="1209822" y="4370544"/>
                <a:ext cx="1787683" cy="461724"/>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4324" fontAlgn="auto">
                  <a:spcBef>
                    <a:spcPts val="0"/>
                  </a:spcBef>
                  <a:spcAft>
                    <a:spcPts val="0"/>
                  </a:spcAft>
                  <a:defRPr/>
                </a:pPr>
                <a:r>
                  <a:rPr lang="zh-CN" altLang="en-US" sz="2400" b="1" kern="0" dirty="0">
                    <a:solidFill>
                      <a:srgbClr val="F8F8F8"/>
                    </a:solidFill>
                    <a:latin typeface="微软雅黑" panose="020B0503020204020204" pitchFamily="34" charset="-122"/>
                    <a:ea typeface="微软雅黑" panose="020B0503020204020204" pitchFamily="34" charset="-122"/>
                  </a:rPr>
                  <a:t>标题内容</a:t>
                </a:r>
              </a:p>
            </p:txBody>
          </p:sp>
        </p:grpSp>
        <p:grpSp>
          <p:nvGrpSpPr>
            <p:cNvPr id="13" name="组合 12"/>
            <p:cNvGrpSpPr/>
            <p:nvPr/>
          </p:nvGrpSpPr>
          <p:grpSpPr>
            <a:xfrm>
              <a:off x="6926894" y="2352863"/>
              <a:ext cx="1769052" cy="514915"/>
              <a:chOff x="1228454" y="5367185"/>
              <a:chExt cx="1769052" cy="514915"/>
            </a:xfrm>
          </p:grpSpPr>
          <p:sp>
            <p:nvSpPr>
              <p:cNvPr id="16" name="矩形 15"/>
              <p:cNvSpPr/>
              <p:nvPr/>
            </p:nvSpPr>
            <p:spPr>
              <a:xfrm>
                <a:off x="1256590" y="5367185"/>
                <a:ext cx="1740916" cy="506492"/>
              </a:xfrm>
              <a:prstGeom prst="rect">
                <a:avLst/>
              </a:prstGeom>
              <a:solidFill>
                <a:srgbClr val="7A801D"/>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4256" fontAlgn="auto">
                  <a:spcBef>
                    <a:spcPts val="0"/>
                  </a:spcBef>
                  <a:spcAft>
                    <a:spcPts val="0"/>
                  </a:spcAft>
                  <a:defRPr/>
                </a:pPr>
                <a:endParaRPr lang="zh-CN" altLang="en-US" sz="1800" b="1" kern="0">
                  <a:solidFill>
                    <a:srgbClr val="F8F8F8"/>
                  </a:solidFill>
                  <a:latin typeface="微软雅黑" panose="020B0503020204020204" pitchFamily="34" charset="-122"/>
                  <a:ea typeface="微软雅黑"/>
                </a:endParaRPr>
              </a:p>
            </p:txBody>
          </p:sp>
          <p:sp>
            <p:nvSpPr>
              <p:cNvPr id="17" name="矩形 16"/>
              <p:cNvSpPr/>
              <p:nvPr/>
            </p:nvSpPr>
            <p:spPr>
              <a:xfrm>
                <a:off x="1228454" y="5420376"/>
                <a:ext cx="1769051" cy="461724"/>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4324" fontAlgn="auto">
                  <a:spcBef>
                    <a:spcPts val="0"/>
                  </a:spcBef>
                  <a:spcAft>
                    <a:spcPts val="0"/>
                  </a:spcAft>
                  <a:defRPr/>
                </a:pPr>
                <a:r>
                  <a:rPr lang="zh-CN" altLang="en-US" sz="2400" b="1" kern="0" dirty="0">
                    <a:solidFill>
                      <a:srgbClr val="F8F8F8"/>
                    </a:solidFill>
                    <a:latin typeface="微软雅黑" panose="020B0503020204020204" pitchFamily="34" charset="-122"/>
                    <a:ea typeface="微软雅黑" panose="020B0503020204020204" pitchFamily="34" charset="-122"/>
                  </a:rPr>
                  <a:t>标题内容</a:t>
                </a:r>
              </a:p>
            </p:txBody>
          </p:sp>
        </p:grpSp>
        <p:sp>
          <p:nvSpPr>
            <p:cNvPr id="14" name="下箭头 13"/>
            <p:cNvSpPr/>
            <p:nvPr/>
          </p:nvSpPr>
          <p:spPr>
            <a:xfrm rot="16200000">
              <a:off x="4459667" y="2477701"/>
              <a:ext cx="524151" cy="274473"/>
            </a:xfrm>
            <a:prstGeom prst="downArrow">
              <a:avLst/>
            </a:prstGeom>
            <a:solidFill>
              <a:srgbClr val="7A801D"/>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4256" fontAlgn="auto">
                <a:spcBef>
                  <a:spcPts val="0"/>
                </a:spcBef>
                <a:spcAft>
                  <a:spcPts val="0"/>
                </a:spcAft>
                <a:defRPr/>
              </a:pPr>
              <a:endParaRPr lang="zh-CN" altLang="en-US" sz="1800" kern="0">
                <a:solidFill>
                  <a:srgbClr val="F8F8F8"/>
                </a:solidFill>
                <a:latin typeface="微软雅黑" panose="020B0503020204020204" pitchFamily="34" charset="-122"/>
                <a:ea typeface="微软雅黑"/>
              </a:endParaRPr>
            </a:p>
          </p:txBody>
        </p:sp>
        <p:sp>
          <p:nvSpPr>
            <p:cNvPr id="15" name="下箭头 14"/>
            <p:cNvSpPr/>
            <p:nvPr/>
          </p:nvSpPr>
          <p:spPr>
            <a:xfrm rot="16200000">
              <a:off x="6479573" y="2476594"/>
              <a:ext cx="524151" cy="274473"/>
            </a:xfrm>
            <a:prstGeom prst="downArrow">
              <a:avLst/>
            </a:prstGeom>
            <a:solidFill>
              <a:srgbClr val="F3AD00"/>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4256" fontAlgn="auto">
                <a:spcBef>
                  <a:spcPts val="0"/>
                </a:spcBef>
                <a:spcAft>
                  <a:spcPts val="0"/>
                </a:spcAft>
                <a:defRPr/>
              </a:pPr>
              <a:endParaRPr lang="zh-CN" altLang="en-US" sz="1800" kern="0">
                <a:solidFill>
                  <a:srgbClr val="F8F8F8"/>
                </a:solidFill>
                <a:latin typeface="微软雅黑" panose="020B0503020204020204" pitchFamily="34" charset="-122"/>
                <a:ea typeface="微软雅黑"/>
              </a:endParaRPr>
            </a:p>
          </p:txBody>
        </p:sp>
      </p:grpSp>
      <p:grpSp>
        <p:nvGrpSpPr>
          <p:cNvPr id="24" name="组合 23"/>
          <p:cNvGrpSpPr/>
          <p:nvPr/>
        </p:nvGrpSpPr>
        <p:grpSpPr>
          <a:xfrm>
            <a:off x="578793" y="2678300"/>
            <a:ext cx="1924295" cy="1516018"/>
            <a:chOff x="559222" y="2286995"/>
            <a:chExt cx="1924546" cy="1516216"/>
          </a:xfrm>
        </p:grpSpPr>
        <p:sp>
          <p:nvSpPr>
            <p:cNvPr id="25" name="圆角矩形标注 24"/>
            <p:cNvSpPr/>
            <p:nvPr/>
          </p:nvSpPr>
          <p:spPr>
            <a:xfrm>
              <a:off x="559222" y="2286995"/>
              <a:ext cx="1851657" cy="1516216"/>
            </a:xfrm>
            <a:prstGeom prst="wedgeRoundRectCallout">
              <a:avLst>
                <a:gd name="adj1" fmla="val -19313"/>
                <a:gd name="adj2" fmla="val -71106"/>
                <a:gd name="adj3" fmla="val 16667"/>
              </a:avLst>
            </a:prstGeom>
            <a:noFill/>
            <a:ln w="38100" cap="flat" cmpd="sng" algn="ctr">
              <a:solidFill>
                <a:srgbClr val="F3AD00"/>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4256" fontAlgn="auto">
                <a:lnSpc>
                  <a:spcPct val="150000"/>
                </a:lnSpc>
                <a:spcBef>
                  <a:spcPts val="0"/>
                </a:spcBef>
                <a:spcAft>
                  <a:spcPts val="0"/>
                </a:spcAft>
                <a:defRPr/>
              </a:pPr>
              <a:endParaRPr lang="zh-CN" altLang="en-US" sz="1400" kern="0">
                <a:solidFill>
                  <a:prstClr val="white"/>
                </a:solidFill>
                <a:latin typeface="微软雅黑" panose="020B0503020204020204" pitchFamily="34" charset="-122"/>
                <a:ea typeface="微软雅黑"/>
              </a:endParaRPr>
            </a:p>
          </p:txBody>
        </p:sp>
        <p:sp>
          <p:nvSpPr>
            <p:cNvPr id="26" name="文本框 44"/>
            <p:cNvSpPr txBox="1"/>
            <p:nvPr/>
          </p:nvSpPr>
          <p:spPr>
            <a:xfrm>
              <a:off x="652118" y="2554327"/>
              <a:ext cx="1831650" cy="1015796"/>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914324">
                <a:defRPr/>
              </a:pPr>
              <a:r>
                <a:rPr lang="zh-CN" altLang="en-US" sz="1200" dirty="0">
                  <a:solidFill>
                    <a:srgbClr val="181818"/>
                  </a:solidFill>
                  <a:latin typeface="微软雅黑" pitchFamily="34" charset="-122"/>
                  <a:ea typeface="微软雅黑" pitchFamily="34" charset="-122"/>
                </a:rPr>
                <a:t>请输入您要的内容</a:t>
              </a:r>
              <a:endParaRPr lang="en-US" altLang="zh-CN" sz="1200" dirty="0">
                <a:solidFill>
                  <a:srgbClr val="181818"/>
                </a:solidFill>
                <a:latin typeface="微软雅黑" pitchFamily="34" charset="-122"/>
                <a:ea typeface="微软雅黑" pitchFamily="34" charset="-122"/>
              </a:endParaRPr>
            </a:p>
            <a:p>
              <a:pPr defTabSz="914324">
                <a:defRPr/>
              </a:pPr>
              <a:r>
                <a:rPr lang="zh-CN" altLang="en-US" sz="1200" dirty="0">
                  <a:solidFill>
                    <a:srgbClr val="181818"/>
                  </a:solidFill>
                  <a:latin typeface="微软雅黑" pitchFamily="34" charset="-122"/>
                  <a:ea typeface="微软雅黑" pitchFamily="34" charset="-122"/>
                </a:rPr>
                <a:t>请输入您要的内容</a:t>
              </a:r>
            </a:p>
            <a:p>
              <a:pPr defTabSz="914324">
                <a:defRPr/>
              </a:pPr>
              <a:r>
                <a:rPr lang="zh-CN" altLang="en-US" sz="1200" dirty="0">
                  <a:solidFill>
                    <a:srgbClr val="181818"/>
                  </a:solidFill>
                  <a:latin typeface="微软雅黑" pitchFamily="34" charset="-122"/>
                  <a:ea typeface="微软雅黑" pitchFamily="34" charset="-122"/>
                </a:rPr>
                <a:t>请输入您要的内容</a:t>
              </a:r>
            </a:p>
            <a:p>
              <a:pPr defTabSz="914324">
                <a:defRPr/>
              </a:pPr>
              <a:r>
                <a:rPr lang="zh-CN" altLang="en-US" sz="1200" dirty="0">
                  <a:solidFill>
                    <a:srgbClr val="181818"/>
                  </a:solidFill>
                  <a:latin typeface="微软雅黑" pitchFamily="34" charset="-122"/>
                  <a:ea typeface="微软雅黑" pitchFamily="34" charset="-122"/>
                </a:rPr>
                <a:t>请输入您要的内容</a:t>
              </a:r>
            </a:p>
            <a:p>
              <a:pPr defTabSz="914324">
                <a:defRPr/>
              </a:pPr>
              <a:endParaRPr lang="zh-CN" altLang="en-US" sz="1200" dirty="0">
                <a:solidFill>
                  <a:srgbClr val="181818"/>
                </a:solidFill>
                <a:latin typeface="微软雅黑" pitchFamily="34" charset="-122"/>
                <a:ea typeface="微软雅黑" pitchFamily="34" charset="-122"/>
              </a:endParaRPr>
            </a:p>
          </p:txBody>
        </p:sp>
      </p:grpSp>
      <p:grpSp>
        <p:nvGrpSpPr>
          <p:cNvPr id="27" name="组合 26"/>
          <p:cNvGrpSpPr/>
          <p:nvPr/>
        </p:nvGrpSpPr>
        <p:grpSpPr>
          <a:xfrm>
            <a:off x="2569777" y="2630611"/>
            <a:ext cx="1920701" cy="1563708"/>
            <a:chOff x="2550466" y="2239299"/>
            <a:chExt cx="1920951" cy="1563912"/>
          </a:xfrm>
        </p:grpSpPr>
        <p:sp>
          <p:nvSpPr>
            <p:cNvPr id="28" name="圆角矩形标注 27"/>
            <p:cNvSpPr/>
            <p:nvPr/>
          </p:nvSpPr>
          <p:spPr>
            <a:xfrm>
              <a:off x="2550466" y="2239299"/>
              <a:ext cx="1851657" cy="1563912"/>
            </a:xfrm>
            <a:prstGeom prst="wedgeRoundRectCallout">
              <a:avLst>
                <a:gd name="adj1" fmla="val -20832"/>
                <a:gd name="adj2" fmla="val -72175"/>
                <a:gd name="adj3" fmla="val 16667"/>
              </a:avLst>
            </a:prstGeom>
            <a:noFill/>
            <a:ln w="38100" cap="flat" cmpd="sng" algn="ctr">
              <a:solidFill>
                <a:srgbClr val="7A801D"/>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4256" fontAlgn="auto">
                <a:lnSpc>
                  <a:spcPct val="150000"/>
                </a:lnSpc>
                <a:spcBef>
                  <a:spcPts val="0"/>
                </a:spcBef>
                <a:spcAft>
                  <a:spcPts val="0"/>
                </a:spcAft>
                <a:defRPr/>
              </a:pPr>
              <a:endParaRPr lang="zh-CN" altLang="en-US" sz="1400" kern="0">
                <a:solidFill>
                  <a:prstClr val="white"/>
                </a:solidFill>
                <a:latin typeface="微软雅黑" panose="020B0503020204020204" pitchFamily="34" charset="-122"/>
                <a:ea typeface="微软雅黑"/>
              </a:endParaRPr>
            </a:p>
          </p:txBody>
        </p:sp>
        <p:sp>
          <p:nvSpPr>
            <p:cNvPr id="29" name="文本框 44"/>
            <p:cNvSpPr txBox="1"/>
            <p:nvPr/>
          </p:nvSpPr>
          <p:spPr>
            <a:xfrm>
              <a:off x="2639767" y="2554327"/>
              <a:ext cx="1831650" cy="1015796"/>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914324">
                <a:defRPr/>
              </a:pPr>
              <a:r>
                <a:rPr lang="zh-CN" altLang="en-US" sz="1200" dirty="0">
                  <a:solidFill>
                    <a:srgbClr val="181818"/>
                  </a:solidFill>
                  <a:latin typeface="微软雅黑" pitchFamily="34" charset="-122"/>
                  <a:ea typeface="微软雅黑" pitchFamily="34" charset="-122"/>
                </a:rPr>
                <a:t>请输入您要的内容</a:t>
              </a:r>
              <a:endParaRPr lang="en-US" altLang="zh-CN" sz="1200" dirty="0">
                <a:solidFill>
                  <a:srgbClr val="181818"/>
                </a:solidFill>
                <a:latin typeface="微软雅黑" pitchFamily="34" charset="-122"/>
                <a:ea typeface="微软雅黑" pitchFamily="34" charset="-122"/>
              </a:endParaRPr>
            </a:p>
            <a:p>
              <a:pPr defTabSz="914324">
                <a:defRPr/>
              </a:pPr>
              <a:r>
                <a:rPr lang="zh-CN" altLang="en-US" sz="1200" dirty="0">
                  <a:solidFill>
                    <a:srgbClr val="181818"/>
                  </a:solidFill>
                  <a:latin typeface="微软雅黑" pitchFamily="34" charset="-122"/>
                  <a:ea typeface="微软雅黑" pitchFamily="34" charset="-122"/>
                </a:rPr>
                <a:t>请输入您要的内容</a:t>
              </a:r>
            </a:p>
            <a:p>
              <a:pPr defTabSz="914324">
                <a:defRPr/>
              </a:pPr>
              <a:r>
                <a:rPr lang="zh-CN" altLang="en-US" sz="1200" dirty="0">
                  <a:solidFill>
                    <a:srgbClr val="181818"/>
                  </a:solidFill>
                  <a:latin typeface="微软雅黑" pitchFamily="34" charset="-122"/>
                  <a:ea typeface="微软雅黑" pitchFamily="34" charset="-122"/>
                </a:rPr>
                <a:t>请输入您要的内容</a:t>
              </a:r>
            </a:p>
            <a:p>
              <a:pPr defTabSz="914324">
                <a:defRPr/>
              </a:pPr>
              <a:r>
                <a:rPr lang="zh-CN" altLang="en-US" sz="1200" dirty="0">
                  <a:solidFill>
                    <a:srgbClr val="181818"/>
                  </a:solidFill>
                  <a:latin typeface="微软雅黑" pitchFamily="34" charset="-122"/>
                  <a:ea typeface="微软雅黑" pitchFamily="34" charset="-122"/>
                </a:rPr>
                <a:t>请输入您要的内容</a:t>
              </a:r>
            </a:p>
            <a:p>
              <a:pPr defTabSz="914324">
                <a:defRPr/>
              </a:pPr>
              <a:endParaRPr lang="zh-CN" altLang="en-US" sz="1200" dirty="0">
                <a:solidFill>
                  <a:srgbClr val="181818"/>
                </a:solidFill>
                <a:latin typeface="微软雅黑" pitchFamily="34" charset="-122"/>
                <a:ea typeface="微软雅黑" pitchFamily="34" charset="-122"/>
              </a:endParaRPr>
            </a:p>
          </p:txBody>
        </p:sp>
      </p:grpSp>
      <p:grpSp>
        <p:nvGrpSpPr>
          <p:cNvPr id="30" name="组合 29"/>
          <p:cNvGrpSpPr/>
          <p:nvPr/>
        </p:nvGrpSpPr>
        <p:grpSpPr>
          <a:xfrm>
            <a:off x="4609705" y="2624964"/>
            <a:ext cx="1966276" cy="1569354"/>
            <a:chOff x="4590659" y="2233651"/>
            <a:chExt cx="1966532" cy="1569559"/>
          </a:xfrm>
        </p:grpSpPr>
        <p:sp>
          <p:nvSpPr>
            <p:cNvPr id="31" name="圆角矩形标注 30"/>
            <p:cNvSpPr/>
            <p:nvPr/>
          </p:nvSpPr>
          <p:spPr>
            <a:xfrm>
              <a:off x="4590659" y="2233651"/>
              <a:ext cx="1851657" cy="1569559"/>
            </a:xfrm>
            <a:prstGeom prst="wedgeRoundRectCallout">
              <a:avLst>
                <a:gd name="adj1" fmla="val -22351"/>
                <a:gd name="adj2" fmla="val -67709"/>
                <a:gd name="adj3" fmla="val 16667"/>
              </a:avLst>
            </a:prstGeom>
            <a:noFill/>
            <a:ln w="38100" cap="flat" cmpd="sng" algn="ctr">
              <a:solidFill>
                <a:srgbClr val="F3AD00"/>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4256" fontAlgn="auto">
                <a:lnSpc>
                  <a:spcPct val="150000"/>
                </a:lnSpc>
                <a:spcBef>
                  <a:spcPts val="0"/>
                </a:spcBef>
                <a:spcAft>
                  <a:spcPts val="0"/>
                </a:spcAft>
                <a:defRPr/>
              </a:pPr>
              <a:endParaRPr lang="zh-CN" altLang="en-US" sz="1400" kern="0">
                <a:solidFill>
                  <a:prstClr val="white"/>
                </a:solidFill>
                <a:latin typeface="微软雅黑" panose="020B0503020204020204" pitchFamily="34" charset="-122"/>
                <a:ea typeface="微软雅黑"/>
              </a:endParaRPr>
            </a:p>
          </p:txBody>
        </p:sp>
        <p:sp>
          <p:nvSpPr>
            <p:cNvPr id="32" name="文本框 44"/>
            <p:cNvSpPr txBox="1"/>
            <p:nvPr/>
          </p:nvSpPr>
          <p:spPr>
            <a:xfrm>
              <a:off x="4725541" y="2554327"/>
              <a:ext cx="1831650" cy="1015796"/>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914324">
                <a:defRPr/>
              </a:pPr>
              <a:r>
                <a:rPr lang="zh-CN" altLang="en-US" sz="1200" dirty="0">
                  <a:solidFill>
                    <a:srgbClr val="181818"/>
                  </a:solidFill>
                  <a:latin typeface="微软雅黑" pitchFamily="34" charset="-122"/>
                  <a:ea typeface="微软雅黑" pitchFamily="34" charset="-122"/>
                </a:rPr>
                <a:t>请输入您要的内容</a:t>
              </a:r>
              <a:endParaRPr lang="en-US" altLang="zh-CN" sz="1200" dirty="0">
                <a:solidFill>
                  <a:srgbClr val="181818"/>
                </a:solidFill>
                <a:latin typeface="微软雅黑" pitchFamily="34" charset="-122"/>
                <a:ea typeface="微软雅黑" pitchFamily="34" charset="-122"/>
              </a:endParaRPr>
            </a:p>
            <a:p>
              <a:pPr defTabSz="914324">
                <a:defRPr/>
              </a:pPr>
              <a:r>
                <a:rPr lang="zh-CN" altLang="en-US" sz="1200" dirty="0">
                  <a:solidFill>
                    <a:srgbClr val="181818"/>
                  </a:solidFill>
                  <a:latin typeface="微软雅黑" pitchFamily="34" charset="-122"/>
                  <a:ea typeface="微软雅黑" pitchFamily="34" charset="-122"/>
                </a:rPr>
                <a:t>请输入您要的内容</a:t>
              </a:r>
            </a:p>
            <a:p>
              <a:pPr defTabSz="914324">
                <a:defRPr/>
              </a:pPr>
              <a:r>
                <a:rPr lang="zh-CN" altLang="en-US" sz="1200" dirty="0">
                  <a:solidFill>
                    <a:srgbClr val="181818"/>
                  </a:solidFill>
                  <a:latin typeface="微软雅黑" pitchFamily="34" charset="-122"/>
                  <a:ea typeface="微软雅黑" pitchFamily="34" charset="-122"/>
                </a:rPr>
                <a:t>请输入您要的内容</a:t>
              </a:r>
            </a:p>
            <a:p>
              <a:pPr defTabSz="914324">
                <a:defRPr/>
              </a:pPr>
              <a:r>
                <a:rPr lang="zh-CN" altLang="en-US" sz="1200" dirty="0">
                  <a:solidFill>
                    <a:srgbClr val="181818"/>
                  </a:solidFill>
                  <a:latin typeface="微软雅黑" pitchFamily="34" charset="-122"/>
                  <a:ea typeface="微软雅黑" pitchFamily="34" charset="-122"/>
                </a:rPr>
                <a:t>请输入您要的内容</a:t>
              </a:r>
            </a:p>
            <a:p>
              <a:pPr defTabSz="914324">
                <a:defRPr/>
              </a:pPr>
              <a:endParaRPr lang="zh-CN" altLang="en-US" sz="1200" dirty="0">
                <a:solidFill>
                  <a:srgbClr val="181818"/>
                </a:solidFill>
                <a:latin typeface="微软雅黑" pitchFamily="34" charset="-122"/>
                <a:ea typeface="微软雅黑" pitchFamily="34" charset="-122"/>
              </a:endParaRPr>
            </a:p>
          </p:txBody>
        </p:sp>
      </p:grpSp>
      <p:grpSp>
        <p:nvGrpSpPr>
          <p:cNvPr id="33" name="组合 32"/>
          <p:cNvGrpSpPr/>
          <p:nvPr/>
        </p:nvGrpSpPr>
        <p:grpSpPr>
          <a:xfrm>
            <a:off x="6684148" y="2623521"/>
            <a:ext cx="1879223" cy="1570797"/>
            <a:chOff x="6665372" y="2232208"/>
            <a:chExt cx="1879468" cy="1571002"/>
          </a:xfrm>
        </p:grpSpPr>
        <p:sp>
          <p:nvSpPr>
            <p:cNvPr id="34" name="圆角矩形标注 33"/>
            <p:cNvSpPr/>
            <p:nvPr/>
          </p:nvSpPr>
          <p:spPr>
            <a:xfrm>
              <a:off x="6665372" y="2232208"/>
              <a:ext cx="1851657" cy="1571002"/>
            </a:xfrm>
            <a:prstGeom prst="wedgeRoundRectCallout">
              <a:avLst>
                <a:gd name="adj1" fmla="val 18673"/>
                <a:gd name="adj2" fmla="val -70405"/>
                <a:gd name="adj3" fmla="val 16667"/>
              </a:avLst>
            </a:prstGeom>
            <a:noFill/>
            <a:ln w="38100" cap="flat" cmpd="sng" algn="ctr">
              <a:solidFill>
                <a:srgbClr val="7A801D"/>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914256" fontAlgn="auto">
                <a:lnSpc>
                  <a:spcPct val="150000"/>
                </a:lnSpc>
                <a:spcBef>
                  <a:spcPts val="0"/>
                </a:spcBef>
                <a:spcAft>
                  <a:spcPts val="0"/>
                </a:spcAft>
                <a:defRPr/>
              </a:pPr>
              <a:endParaRPr lang="zh-CN" altLang="en-US" sz="1400" kern="0">
                <a:solidFill>
                  <a:prstClr val="white"/>
                </a:solidFill>
                <a:latin typeface="微软雅黑" panose="020B0503020204020204" pitchFamily="34" charset="-122"/>
                <a:ea typeface="微软雅黑"/>
              </a:endParaRPr>
            </a:p>
          </p:txBody>
        </p:sp>
        <p:sp>
          <p:nvSpPr>
            <p:cNvPr id="35" name="文本框 44"/>
            <p:cNvSpPr txBox="1"/>
            <p:nvPr/>
          </p:nvSpPr>
          <p:spPr>
            <a:xfrm>
              <a:off x="6713190" y="2554327"/>
              <a:ext cx="1831650" cy="1015796"/>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914324">
                <a:defRPr/>
              </a:pPr>
              <a:r>
                <a:rPr lang="zh-CN" altLang="en-US" sz="1200" dirty="0">
                  <a:solidFill>
                    <a:srgbClr val="181818"/>
                  </a:solidFill>
                  <a:latin typeface="微软雅黑" pitchFamily="34" charset="-122"/>
                  <a:ea typeface="微软雅黑" pitchFamily="34" charset="-122"/>
                </a:rPr>
                <a:t>请输入您要的内容</a:t>
              </a:r>
              <a:endParaRPr lang="en-US" altLang="zh-CN" sz="1200" dirty="0">
                <a:solidFill>
                  <a:srgbClr val="181818"/>
                </a:solidFill>
                <a:latin typeface="微软雅黑" pitchFamily="34" charset="-122"/>
                <a:ea typeface="微软雅黑" pitchFamily="34" charset="-122"/>
              </a:endParaRPr>
            </a:p>
            <a:p>
              <a:pPr defTabSz="914324">
                <a:defRPr/>
              </a:pPr>
              <a:r>
                <a:rPr lang="zh-CN" altLang="en-US" sz="1200" dirty="0">
                  <a:solidFill>
                    <a:srgbClr val="181818"/>
                  </a:solidFill>
                  <a:latin typeface="微软雅黑" pitchFamily="34" charset="-122"/>
                  <a:ea typeface="微软雅黑" pitchFamily="34" charset="-122"/>
                </a:rPr>
                <a:t>请输入您要的内容</a:t>
              </a:r>
            </a:p>
            <a:p>
              <a:pPr defTabSz="914324">
                <a:defRPr/>
              </a:pPr>
              <a:r>
                <a:rPr lang="zh-CN" altLang="en-US" sz="1200" dirty="0">
                  <a:solidFill>
                    <a:srgbClr val="181818"/>
                  </a:solidFill>
                  <a:latin typeface="微软雅黑" pitchFamily="34" charset="-122"/>
                  <a:ea typeface="微软雅黑" pitchFamily="34" charset="-122"/>
                </a:rPr>
                <a:t>请输入您要的内容</a:t>
              </a:r>
            </a:p>
            <a:p>
              <a:pPr defTabSz="914324">
                <a:defRPr/>
              </a:pPr>
              <a:r>
                <a:rPr lang="zh-CN" altLang="en-US" sz="1200" dirty="0">
                  <a:solidFill>
                    <a:srgbClr val="181818"/>
                  </a:solidFill>
                  <a:latin typeface="微软雅黑" pitchFamily="34" charset="-122"/>
                  <a:ea typeface="微软雅黑" pitchFamily="34" charset="-122"/>
                </a:rPr>
                <a:t>请输入您要的内容</a:t>
              </a:r>
            </a:p>
            <a:p>
              <a:pPr defTabSz="914324">
                <a:defRPr/>
              </a:pPr>
              <a:endParaRPr lang="zh-CN" altLang="en-US" sz="1200" dirty="0">
                <a:solidFill>
                  <a:srgbClr val="181818"/>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66396605"/>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par>
                          <p:cTn id="18" fill="hold">
                            <p:stCondLst>
                              <p:cond delay="1520"/>
                            </p:stCondLst>
                            <p:childTnLst>
                              <p:par>
                                <p:cTn id="19" presetID="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020"/>
                            </p:stCondLst>
                            <p:childTnLst>
                              <p:par>
                                <p:cTn id="24" presetID="47" presetClass="entr" presetSubtype="0"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childTnLst>
                          </p:cTn>
                        </p:par>
                        <p:par>
                          <p:cTn id="29" fill="hold">
                            <p:stCondLst>
                              <p:cond delay="3020"/>
                            </p:stCondLst>
                            <p:childTnLst>
                              <p:par>
                                <p:cTn id="30" presetID="47"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par>
                          <p:cTn id="35" fill="hold">
                            <p:stCondLst>
                              <p:cond delay="4020"/>
                            </p:stCondLst>
                            <p:childTnLst>
                              <p:par>
                                <p:cTn id="36" presetID="47" presetClass="entr" presetSubtype="0"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1000"/>
                                        <p:tgtEl>
                                          <p:spTgt spid="30"/>
                                        </p:tgtEl>
                                      </p:cBhvr>
                                    </p:animEffect>
                                    <p:anim calcmode="lin" valueType="num">
                                      <p:cBhvr>
                                        <p:cTn id="39" dur="1000" fill="hold"/>
                                        <p:tgtEl>
                                          <p:spTgt spid="30"/>
                                        </p:tgtEl>
                                        <p:attrNameLst>
                                          <p:attrName>ppt_x</p:attrName>
                                        </p:attrNameLst>
                                      </p:cBhvr>
                                      <p:tavLst>
                                        <p:tav tm="0">
                                          <p:val>
                                            <p:strVal val="#ppt_x"/>
                                          </p:val>
                                        </p:tav>
                                        <p:tav tm="100000">
                                          <p:val>
                                            <p:strVal val="#ppt_x"/>
                                          </p:val>
                                        </p:tav>
                                      </p:tavLst>
                                    </p:anim>
                                    <p:anim calcmode="lin" valueType="num">
                                      <p:cBhvr>
                                        <p:cTn id="40" dur="1000" fill="hold"/>
                                        <p:tgtEl>
                                          <p:spTgt spid="30"/>
                                        </p:tgtEl>
                                        <p:attrNameLst>
                                          <p:attrName>ppt_y</p:attrName>
                                        </p:attrNameLst>
                                      </p:cBhvr>
                                      <p:tavLst>
                                        <p:tav tm="0">
                                          <p:val>
                                            <p:strVal val="#ppt_y-.1"/>
                                          </p:val>
                                        </p:tav>
                                        <p:tav tm="100000">
                                          <p:val>
                                            <p:strVal val="#ppt_y"/>
                                          </p:val>
                                        </p:tav>
                                      </p:tavLst>
                                    </p:anim>
                                  </p:childTnLst>
                                </p:cTn>
                              </p:par>
                            </p:childTnLst>
                          </p:cTn>
                        </p:par>
                        <p:par>
                          <p:cTn id="41" fill="hold">
                            <p:stCondLst>
                              <p:cond delay="5020"/>
                            </p:stCondLst>
                            <p:childTnLst>
                              <p:par>
                                <p:cTn id="42" presetID="47" presetClass="entr" presetSubtype="0" fill="hold"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1000"/>
                                        <p:tgtEl>
                                          <p:spTgt spid="33"/>
                                        </p:tgtEl>
                                      </p:cBhvr>
                                    </p:animEffect>
                                    <p:anim calcmode="lin" valueType="num">
                                      <p:cBhvr>
                                        <p:cTn id="45" dur="1000" fill="hold"/>
                                        <p:tgtEl>
                                          <p:spTgt spid="33"/>
                                        </p:tgtEl>
                                        <p:attrNameLst>
                                          <p:attrName>ppt_x</p:attrName>
                                        </p:attrNameLst>
                                      </p:cBhvr>
                                      <p:tavLst>
                                        <p:tav tm="0">
                                          <p:val>
                                            <p:strVal val="#ppt_x"/>
                                          </p:val>
                                        </p:tav>
                                        <p:tav tm="100000">
                                          <p:val>
                                            <p:strVal val="#ppt_x"/>
                                          </p:val>
                                        </p:tav>
                                      </p:tavLst>
                                    </p:anim>
                                    <p:anim calcmode="lin" valueType="num">
                                      <p:cBhvr>
                                        <p:cTn id="4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教学设计</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3333632" y="1466273"/>
            <a:ext cx="1425477" cy="1433721"/>
            <a:chOff x="3333470" y="1465334"/>
            <a:chExt cx="1425662" cy="1433908"/>
          </a:xfrm>
        </p:grpSpPr>
        <p:sp>
          <p:nvSpPr>
            <p:cNvPr id="9" name="椭圆 75"/>
            <p:cNvSpPr/>
            <p:nvPr/>
          </p:nvSpPr>
          <p:spPr>
            <a:xfrm>
              <a:off x="3333470" y="1465334"/>
              <a:ext cx="1425662" cy="1433908"/>
            </a:xfrm>
            <a:custGeom>
              <a:avLst/>
              <a:gdLst/>
              <a:ahLst/>
              <a:cxnLst/>
              <a:rect l="l" t="t" r="r" b="b"/>
              <a:pathLst>
                <a:path w="1425662" h="1433908">
                  <a:moveTo>
                    <a:pt x="584366" y="0"/>
                  </a:moveTo>
                  <a:cubicBezTo>
                    <a:pt x="667535" y="0"/>
                    <a:pt x="734956" y="67421"/>
                    <a:pt x="734956" y="150590"/>
                  </a:cubicBezTo>
                  <a:cubicBezTo>
                    <a:pt x="734956" y="197370"/>
                    <a:pt x="713626" y="239167"/>
                    <a:pt x="678832" y="265176"/>
                  </a:cubicBezTo>
                  <a:lnTo>
                    <a:pt x="1168733" y="265176"/>
                  </a:lnTo>
                  <a:lnTo>
                    <a:pt x="1168733" y="716520"/>
                  </a:lnTo>
                  <a:cubicBezTo>
                    <a:pt x="1193634" y="695548"/>
                    <a:pt x="1225973" y="684721"/>
                    <a:pt x="1260841" y="684721"/>
                  </a:cubicBezTo>
                  <a:cubicBezTo>
                    <a:pt x="1351870" y="684721"/>
                    <a:pt x="1425662" y="758513"/>
                    <a:pt x="1425662" y="849542"/>
                  </a:cubicBezTo>
                  <a:cubicBezTo>
                    <a:pt x="1425662" y="940571"/>
                    <a:pt x="1351870" y="1014363"/>
                    <a:pt x="1260841" y="1014363"/>
                  </a:cubicBezTo>
                  <a:cubicBezTo>
                    <a:pt x="1225973" y="1014363"/>
                    <a:pt x="1193634" y="1003536"/>
                    <a:pt x="1168733" y="982566"/>
                  </a:cubicBezTo>
                  <a:lnTo>
                    <a:pt x="1168733" y="1433908"/>
                  </a:lnTo>
                  <a:lnTo>
                    <a:pt x="765724" y="1433908"/>
                  </a:lnTo>
                  <a:cubicBezTo>
                    <a:pt x="770905" y="1418114"/>
                    <a:pt x="773249" y="1401256"/>
                    <a:pt x="773249" y="1383851"/>
                  </a:cubicBezTo>
                  <a:cubicBezTo>
                    <a:pt x="773249" y="1279093"/>
                    <a:pt x="688325" y="1194168"/>
                    <a:pt x="583566" y="1194168"/>
                  </a:cubicBezTo>
                  <a:cubicBezTo>
                    <a:pt x="478807" y="1194168"/>
                    <a:pt x="393882" y="1279093"/>
                    <a:pt x="393882" y="1383851"/>
                  </a:cubicBezTo>
                  <a:cubicBezTo>
                    <a:pt x="393882" y="1401256"/>
                    <a:pt x="396227" y="1418114"/>
                    <a:pt x="401408" y="1433908"/>
                  </a:cubicBezTo>
                  <a:lnTo>
                    <a:pt x="0" y="1433908"/>
                  </a:lnTo>
                  <a:lnTo>
                    <a:pt x="0" y="265176"/>
                  </a:lnTo>
                  <a:lnTo>
                    <a:pt x="489901" y="265176"/>
                  </a:lnTo>
                  <a:cubicBezTo>
                    <a:pt x="455106" y="239167"/>
                    <a:pt x="433776" y="197370"/>
                    <a:pt x="433776" y="150590"/>
                  </a:cubicBezTo>
                  <a:cubicBezTo>
                    <a:pt x="433776" y="67421"/>
                    <a:pt x="501197" y="0"/>
                    <a:pt x="584366" y="0"/>
                  </a:cubicBezTo>
                  <a:close/>
                </a:path>
              </a:pathLst>
            </a:custGeom>
            <a:solidFill>
              <a:srgbClr val="7A801D"/>
            </a:solidFill>
            <a:ln w="25400" cap="flat" cmpd="sng" algn="ctr">
              <a:noFill/>
              <a:prstDash val="solid"/>
            </a:ln>
            <a:effectLst/>
          </p:spPr>
          <p:txBody>
            <a:bodyPr rtlCol="0" anchor="ctr"/>
            <a:lstStyle/>
            <a:p>
              <a:pPr algn="ctr" defTabSz="914248">
                <a:defRPr/>
              </a:pPr>
              <a:endParaRPr lang="zh-CN" altLang="en-US" sz="2400" kern="0">
                <a:solidFill>
                  <a:prstClr val="white"/>
                </a:solidFill>
                <a:latin typeface="Calibri"/>
                <a:ea typeface="宋体" panose="02010600030101010101" pitchFamily="2" charset="-122"/>
              </a:endParaRPr>
            </a:p>
          </p:txBody>
        </p:sp>
        <p:sp>
          <p:nvSpPr>
            <p:cNvPr id="10" name="矩形 9"/>
            <p:cNvSpPr/>
            <p:nvPr/>
          </p:nvSpPr>
          <p:spPr>
            <a:xfrm>
              <a:off x="3419872" y="2022234"/>
              <a:ext cx="1008112" cy="523288"/>
            </a:xfrm>
            <a:prstGeom prst="rect">
              <a:avLst/>
            </a:prstGeom>
          </p:spPr>
          <p:txBody>
            <a:bodyPr wrap="square">
              <a:spAutoFit/>
            </a:bodyPr>
            <a:lstStyle/>
            <a:p>
              <a:pPr algn="ctr" defTabSz="914248">
                <a:defRPr/>
              </a:pPr>
              <a:r>
                <a:rPr lang="zh-CN" altLang="en-US" sz="1400" b="1" kern="0" dirty="0">
                  <a:solidFill>
                    <a:prstClr val="white"/>
                  </a:solidFill>
                  <a:latin typeface="微软雅黑" pitchFamily="34" charset="-122"/>
                  <a:ea typeface="微软雅黑" pitchFamily="34" charset="-122"/>
                </a:rPr>
                <a:t>添加</a:t>
              </a:r>
              <a:endParaRPr lang="en-US" altLang="zh-CN" sz="1400" b="1" kern="0" dirty="0">
                <a:solidFill>
                  <a:prstClr val="white"/>
                </a:solidFill>
                <a:latin typeface="微软雅黑" pitchFamily="34" charset="-122"/>
                <a:ea typeface="微软雅黑" pitchFamily="34" charset="-122"/>
              </a:endParaRPr>
            </a:p>
            <a:p>
              <a:pPr algn="ctr" defTabSz="914248">
                <a:defRPr/>
              </a:pPr>
              <a:r>
                <a:rPr lang="zh-CN" altLang="en-US" sz="1400" b="1" kern="0" dirty="0">
                  <a:solidFill>
                    <a:prstClr val="white"/>
                  </a:solidFill>
                  <a:latin typeface="微软雅黑" pitchFamily="34" charset="-122"/>
                  <a:ea typeface="微软雅黑" pitchFamily="34" charset="-122"/>
                </a:rPr>
                <a:t>文本</a:t>
              </a:r>
              <a:endParaRPr lang="en-US" altLang="zh-CN" sz="1400" b="1" kern="0" dirty="0">
                <a:solidFill>
                  <a:prstClr val="white"/>
                </a:solidFill>
                <a:latin typeface="微软雅黑" pitchFamily="34" charset="-122"/>
                <a:ea typeface="微软雅黑" pitchFamily="34" charset="-122"/>
              </a:endParaRPr>
            </a:p>
          </p:txBody>
        </p:sp>
      </p:grpSp>
      <p:grpSp>
        <p:nvGrpSpPr>
          <p:cNvPr id="11" name="组合 10"/>
          <p:cNvGrpSpPr/>
          <p:nvPr/>
        </p:nvGrpSpPr>
        <p:grpSpPr>
          <a:xfrm>
            <a:off x="3096028" y="2690249"/>
            <a:ext cx="1406183" cy="1392379"/>
            <a:chOff x="3095836" y="2689470"/>
            <a:chExt cx="1406366" cy="1392560"/>
          </a:xfrm>
        </p:grpSpPr>
        <p:sp>
          <p:nvSpPr>
            <p:cNvPr id="12" name="矩形 65"/>
            <p:cNvSpPr/>
            <p:nvPr/>
          </p:nvSpPr>
          <p:spPr>
            <a:xfrm>
              <a:off x="3095836" y="2689470"/>
              <a:ext cx="1406366" cy="1392560"/>
            </a:xfrm>
            <a:custGeom>
              <a:avLst/>
              <a:gdLst/>
              <a:ahLst/>
              <a:cxnLst/>
              <a:rect l="l" t="t" r="r" b="b"/>
              <a:pathLst>
                <a:path w="1406366" h="1392560">
                  <a:moveTo>
                    <a:pt x="822000" y="0"/>
                  </a:moveTo>
                  <a:cubicBezTo>
                    <a:pt x="913029" y="0"/>
                    <a:pt x="986821" y="73793"/>
                    <a:pt x="986821" y="164821"/>
                  </a:cubicBezTo>
                  <a:cubicBezTo>
                    <a:pt x="986821" y="185675"/>
                    <a:pt x="982948" y="205623"/>
                    <a:pt x="975467" y="223828"/>
                  </a:cubicBezTo>
                  <a:lnTo>
                    <a:pt x="1406366" y="223828"/>
                  </a:lnTo>
                  <a:lnTo>
                    <a:pt x="1406366" y="633859"/>
                  </a:lnTo>
                  <a:cubicBezTo>
                    <a:pt x="1386081" y="625588"/>
                    <a:pt x="1363875" y="621361"/>
                    <a:pt x="1340681" y="621361"/>
                  </a:cubicBezTo>
                  <a:cubicBezTo>
                    <a:pt x="1237497" y="621361"/>
                    <a:pt x="1153848" y="705009"/>
                    <a:pt x="1153848" y="808194"/>
                  </a:cubicBezTo>
                  <a:cubicBezTo>
                    <a:pt x="1153848" y="911379"/>
                    <a:pt x="1237497" y="995027"/>
                    <a:pt x="1340681" y="995027"/>
                  </a:cubicBezTo>
                  <a:cubicBezTo>
                    <a:pt x="1363875" y="995027"/>
                    <a:pt x="1386081" y="990802"/>
                    <a:pt x="1406366" y="982530"/>
                  </a:cubicBezTo>
                  <a:lnTo>
                    <a:pt x="1406366" y="1392560"/>
                  </a:lnTo>
                  <a:lnTo>
                    <a:pt x="237634" y="1392560"/>
                  </a:lnTo>
                  <a:lnTo>
                    <a:pt x="237634" y="927784"/>
                  </a:lnTo>
                  <a:cubicBezTo>
                    <a:pt x="214351" y="948086"/>
                    <a:pt x="183720" y="958784"/>
                    <a:pt x="150590" y="958784"/>
                  </a:cubicBezTo>
                  <a:cubicBezTo>
                    <a:pt x="67421" y="958784"/>
                    <a:pt x="0" y="891363"/>
                    <a:pt x="0" y="808194"/>
                  </a:cubicBezTo>
                  <a:cubicBezTo>
                    <a:pt x="0" y="725025"/>
                    <a:pt x="67421" y="657604"/>
                    <a:pt x="150590" y="657604"/>
                  </a:cubicBezTo>
                  <a:cubicBezTo>
                    <a:pt x="183720" y="657604"/>
                    <a:pt x="214351" y="668302"/>
                    <a:pt x="237634" y="688604"/>
                  </a:cubicBezTo>
                  <a:lnTo>
                    <a:pt x="237634" y="223828"/>
                  </a:lnTo>
                  <a:lnTo>
                    <a:pt x="668533" y="223828"/>
                  </a:lnTo>
                  <a:cubicBezTo>
                    <a:pt x="661052" y="205623"/>
                    <a:pt x="657179" y="185675"/>
                    <a:pt x="657179" y="164821"/>
                  </a:cubicBezTo>
                  <a:cubicBezTo>
                    <a:pt x="657179" y="73793"/>
                    <a:pt x="730972" y="0"/>
                    <a:pt x="822000" y="0"/>
                  </a:cubicBezTo>
                  <a:close/>
                </a:path>
              </a:pathLst>
            </a:custGeom>
            <a:solidFill>
              <a:srgbClr val="F3AD00"/>
            </a:solidFill>
            <a:ln w="25400" cap="flat" cmpd="sng" algn="ctr">
              <a:noFill/>
              <a:prstDash val="solid"/>
            </a:ln>
            <a:effectLst/>
          </p:spPr>
          <p:txBody>
            <a:bodyPr rtlCol="0" anchor="ctr"/>
            <a:lstStyle/>
            <a:p>
              <a:pPr algn="ctr" defTabSz="914248">
                <a:defRPr/>
              </a:pPr>
              <a:endParaRPr lang="zh-CN" altLang="en-US" sz="2400" kern="0">
                <a:solidFill>
                  <a:prstClr val="white"/>
                </a:solidFill>
                <a:latin typeface="Calibri"/>
                <a:ea typeface="宋体" panose="02010600030101010101" pitchFamily="2" charset="-122"/>
              </a:endParaRPr>
            </a:p>
          </p:txBody>
        </p:sp>
        <p:sp>
          <p:nvSpPr>
            <p:cNvPr id="13" name="矩形 12"/>
            <p:cNvSpPr/>
            <p:nvPr/>
          </p:nvSpPr>
          <p:spPr>
            <a:xfrm>
              <a:off x="3419872" y="3210366"/>
              <a:ext cx="1008112" cy="523288"/>
            </a:xfrm>
            <a:prstGeom prst="rect">
              <a:avLst/>
            </a:prstGeom>
          </p:spPr>
          <p:txBody>
            <a:bodyPr wrap="square">
              <a:spAutoFit/>
            </a:bodyPr>
            <a:lstStyle/>
            <a:p>
              <a:pPr algn="ctr" defTabSz="914248">
                <a:defRPr/>
              </a:pPr>
              <a:r>
                <a:rPr lang="zh-CN" altLang="en-US" sz="1400" b="1" kern="0" dirty="0">
                  <a:solidFill>
                    <a:prstClr val="white"/>
                  </a:solidFill>
                  <a:latin typeface="微软雅黑" pitchFamily="34" charset="-122"/>
                  <a:ea typeface="微软雅黑" pitchFamily="34" charset="-122"/>
                </a:rPr>
                <a:t>添加</a:t>
              </a:r>
              <a:endParaRPr lang="en-US" altLang="zh-CN" sz="1400" b="1" kern="0" dirty="0">
                <a:solidFill>
                  <a:prstClr val="white"/>
                </a:solidFill>
                <a:latin typeface="微软雅黑" pitchFamily="34" charset="-122"/>
                <a:ea typeface="微软雅黑" pitchFamily="34" charset="-122"/>
              </a:endParaRPr>
            </a:p>
            <a:p>
              <a:pPr algn="ctr" defTabSz="914248">
                <a:defRPr/>
              </a:pPr>
              <a:r>
                <a:rPr lang="zh-CN" altLang="en-US" sz="1400" b="1" kern="0" dirty="0">
                  <a:solidFill>
                    <a:prstClr val="white"/>
                  </a:solidFill>
                  <a:latin typeface="微软雅黑" pitchFamily="34" charset="-122"/>
                  <a:ea typeface="微软雅黑" pitchFamily="34" charset="-122"/>
                </a:rPr>
                <a:t>文本</a:t>
              </a:r>
              <a:endParaRPr lang="en-US" altLang="zh-CN" sz="1400" b="1" kern="0" dirty="0">
                <a:solidFill>
                  <a:prstClr val="white"/>
                </a:solidFill>
                <a:latin typeface="微软雅黑" pitchFamily="34" charset="-122"/>
                <a:ea typeface="微软雅黑" pitchFamily="34" charset="-122"/>
              </a:endParaRPr>
            </a:p>
          </p:txBody>
        </p:sp>
      </p:grpSp>
      <p:grpSp>
        <p:nvGrpSpPr>
          <p:cNvPr id="14" name="组合 13"/>
          <p:cNvGrpSpPr/>
          <p:nvPr/>
        </p:nvGrpSpPr>
        <p:grpSpPr>
          <a:xfrm>
            <a:off x="4519399" y="1731414"/>
            <a:ext cx="1384575" cy="1408289"/>
            <a:chOff x="4519392" y="1730510"/>
            <a:chExt cx="1384756" cy="1408472"/>
          </a:xfrm>
        </p:grpSpPr>
        <p:sp>
          <p:nvSpPr>
            <p:cNvPr id="15" name="椭圆 76"/>
            <p:cNvSpPr/>
            <p:nvPr/>
          </p:nvSpPr>
          <p:spPr>
            <a:xfrm>
              <a:off x="4519392" y="1730510"/>
              <a:ext cx="1384756" cy="1408472"/>
            </a:xfrm>
            <a:custGeom>
              <a:avLst/>
              <a:gdLst/>
              <a:ahLst/>
              <a:cxnLst/>
              <a:rect l="l" t="t" r="r" b="b"/>
              <a:pathLst>
                <a:path w="1384756" h="1408472">
                  <a:moveTo>
                    <a:pt x="0" y="0"/>
                  </a:moveTo>
                  <a:lnTo>
                    <a:pt x="1168732" y="0"/>
                  </a:lnTo>
                  <a:lnTo>
                    <a:pt x="1168732" y="450207"/>
                  </a:lnTo>
                  <a:cubicBezTo>
                    <a:pt x="1188073" y="439244"/>
                    <a:pt x="1210481" y="433776"/>
                    <a:pt x="1234166" y="433776"/>
                  </a:cubicBezTo>
                  <a:cubicBezTo>
                    <a:pt x="1317335" y="433776"/>
                    <a:pt x="1384756" y="501197"/>
                    <a:pt x="1384756" y="584366"/>
                  </a:cubicBezTo>
                  <a:cubicBezTo>
                    <a:pt x="1384756" y="667535"/>
                    <a:pt x="1317335" y="734956"/>
                    <a:pt x="1234166" y="734956"/>
                  </a:cubicBezTo>
                  <a:cubicBezTo>
                    <a:pt x="1210481" y="734956"/>
                    <a:pt x="1188073" y="729488"/>
                    <a:pt x="1168732" y="718526"/>
                  </a:cubicBezTo>
                  <a:lnTo>
                    <a:pt x="1168732" y="1168732"/>
                  </a:lnTo>
                  <a:lnTo>
                    <a:pt x="728979" y="1168732"/>
                  </a:lnTo>
                  <a:cubicBezTo>
                    <a:pt x="742528" y="1190517"/>
                    <a:pt x="749187" y="1216306"/>
                    <a:pt x="749187" y="1243651"/>
                  </a:cubicBezTo>
                  <a:cubicBezTo>
                    <a:pt x="749187" y="1334680"/>
                    <a:pt x="675394" y="1408472"/>
                    <a:pt x="584366" y="1408472"/>
                  </a:cubicBezTo>
                  <a:cubicBezTo>
                    <a:pt x="493337" y="1408472"/>
                    <a:pt x="419545" y="1334680"/>
                    <a:pt x="419545" y="1243651"/>
                  </a:cubicBezTo>
                  <a:cubicBezTo>
                    <a:pt x="419545" y="1216306"/>
                    <a:pt x="426204" y="1190517"/>
                    <a:pt x="439754" y="1168732"/>
                  </a:cubicBezTo>
                  <a:lnTo>
                    <a:pt x="0" y="1168732"/>
                  </a:lnTo>
                  <a:lnTo>
                    <a:pt x="0" y="761099"/>
                  </a:lnTo>
                  <a:cubicBezTo>
                    <a:pt x="24839" y="773303"/>
                    <a:pt x="52809" y="779836"/>
                    <a:pt x="82305" y="779836"/>
                  </a:cubicBezTo>
                  <a:cubicBezTo>
                    <a:pt x="190260" y="779836"/>
                    <a:pt x="277774" y="692321"/>
                    <a:pt x="277774" y="584366"/>
                  </a:cubicBezTo>
                  <a:cubicBezTo>
                    <a:pt x="277774" y="476411"/>
                    <a:pt x="190260" y="388896"/>
                    <a:pt x="82305" y="388896"/>
                  </a:cubicBezTo>
                  <a:cubicBezTo>
                    <a:pt x="52809" y="388896"/>
                    <a:pt x="24839" y="395429"/>
                    <a:pt x="0" y="407633"/>
                  </a:cubicBezTo>
                  <a:close/>
                </a:path>
              </a:pathLst>
            </a:custGeom>
            <a:solidFill>
              <a:srgbClr val="F3AD00"/>
            </a:solidFill>
            <a:ln w="25400" cap="flat" cmpd="sng" algn="ctr">
              <a:noFill/>
              <a:prstDash val="solid"/>
            </a:ln>
            <a:effectLst/>
          </p:spPr>
          <p:txBody>
            <a:bodyPr rtlCol="0" anchor="ctr"/>
            <a:lstStyle/>
            <a:p>
              <a:pPr algn="ctr" defTabSz="914248">
                <a:defRPr/>
              </a:pPr>
              <a:endParaRPr lang="zh-CN" altLang="en-US" sz="2400" kern="0">
                <a:solidFill>
                  <a:prstClr val="white"/>
                </a:solidFill>
                <a:latin typeface="Calibri"/>
                <a:ea typeface="宋体" panose="02010600030101010101" pitchFamily="2" charset="-122"/>
              </a:endParaRPr>
            </a:p>
          </p:txBody>
        </p:sp>
        <p:sp>
          <p:nvSpPr>
            <p:cNvPr id="16" name="矩形 15"/>
            <p:cNvSpPr/>
            <p:nvPr/>
          </p:nvSpPr>
          <p:spPr>
            <a:xfrm>
              <a:off x="4608004" y="2022234"/>
              <a:ext cx="1008112" cy="523288"/>
            </a:xfrm>
            <a:prstGeom prst="rect">
              <a:avLst/>
            </a:prstGeom>
          </p:spPr>
          <p:txBody>
            <a:bodyPr wrap="square">
              <a:spAutoFit/>
            </a:bodyPr>
            <a:lstStyle/>
            <a:p>
              <a:pPr algn="ctr" defTabSz="914248">
                <a:defRPr/>
              </a:pPr>
              <a:r>
                <a:rPr lang="zh-CN" altLang="en-US" sz="1400" b="1" kern="0" dirty="0">
                  <a:solidFill>
                    <a:prstClr val="white"/>
                  </a:solidFill>
                  <a:latin typeface="微软雅黑" pitchFamily="34" charset="-122"/>
                  <a:ea typeface="微软雅黑" pitchFamily="34" charset="-122"/>
                </a:rPr>
                <a:t>添加</a:t>
              </a:r>
              <a:endParaRPr lang="en-US" altLang="zh-CN" sz="1400" b="1" kern="0" dirty="0">
                <a:solidFill>
                  <a:prstClr val="white"/>
                </a:solidFill>
                <a:latin typeface="微软雅黑" pitchFamily="34" charset="-122"/>
                <a:ea typeface="微软雅黑" pitchFamily="34" charset="-122"/>
              </a:endParaRPr>
            </a:p>
            <a:p>
              <a:pPr algn="ctr" defTabSz="914248">
                <a:defRPr/>
              </a:pPr>
              <a:r>
                <a:rPr lang="zh-CN" altLang="en-US" sz="1400" b="1" kern="0" dirty="0">
                  <a:solidFill>
                    <a:prstClr val="white"/>
                  </a:solidFill>
                  <a:latin typeface="微软雅黑" pitchFamily="34" charset="-122"/>
                  <a:ea typeface="微软雅黑" pitchFamily="34" charset="-122"/>
                </a:rPr>
                <a:t>文本</a:t>
              </a:r>
              <a:endParaRPr lang="en-US" altLang="zh-CN" sz="1400" b="1" kern="0" dirty="0">
                <a:solidFill>
                  <a:prstClr val="white"/>
                </a:solidFill>
                <a:latin typeface="微软雅黑" pitchFamily="34" charset="-122"/>
                <a:ea typeface="微软雅黑" pitchFamily="34" charset="-122"/>
              </a:endParaRPr>
            </a:p>
          </p:txBody>
        </p:sp>
      </p:grpSp>
      <p:grpSp>
        <p:nvGrpSpPr>
          <p:cNvPr id="17" name="组合 16"/>
          <p:cNvGrpSpPr/>
          <p:nvPr/>
        </p:nvGrpSpPr>
        <p:grpSpPr>
          <a:xfrm>
            <a:off x="4279693" y="2914048"/>
            <a:ext cx="1401585" cy="1386464"/>
            <a:chOff x="4279652" y="2913298"/>
            <a:chExt cx="1401767" cy="1386644"/>
          </a:xfrm>
        </p:grpSpPr>
        <p:sp>
          <p:nvSpPr>
            <p:cNvPr id="18" name="椭圆 68"/>
            <p:cNvSpPr/>
            <p:nvPr/>
          </p:nvSpPr>
          <p:spPr>
            <a:xfrm>
              <a:off x="4279652" y="2913298"/>
              <a:ext cx="1401767" cy="1386644"/>
            </a:xfrm>
            <a:custGeom>
              <a:avLst/>
              <a:gdLst/>
              <a:ahLst/>
              <a:cxnLst/>
              <a:rect l="l" t="t" r="r" b="b"/>
              <a:pathLst>
                <a:path w="1401767" h="1386644">
                  <a:moveTo>
                    <a:pt x="233035" y="0"/>
                  </a:moveTo>
                  <a:lnTo>
                    <a:pt x="640881" y="0"/>
                  </a:lnTo>
                  <a:cubicBezTo>
                    <a:pt x="633096" y="19935"/>
                    <a:pt x="629318" y="41634"/>
                    <a:pt x="629318" y="64216"/>
                  </a:cubicBezTo>
                  <a:cubicBezTo>
                    <a:pt x="629318" y="173647"/>
                    <a:pt x="718028" y="262357"/>
                    <a:pt x="827459" y="262357"/>
                  </a:cubicBezTo>
                  <a:cubicBezTo>
                    <a:pt x="936890" y="262357"/>
                    <a:pt x="1025600" y="173647"/>
                    <a:pt x="1025600" y="64216"/>
                  </a:cubicBezTo>
                  <a:cubicBezTo>
                    <a:pt x="1025600" y="41634"/>
                    <a:pt x="1021823" y="19935"/>
                    <a:pt x="1014038" y="0"/>
                  </a:cubicBezTo>
                  <a:lnTo>
                    <a:pt x="1401767" y="0"/>
                  </a:lnTo>
                  <a:lnTo>
                    <a:pt x="1401767" y="1168732"/>
                  </a:lnTo>
                  <a:lnTo>
                    <a:pt x="956993" y="1168732"/>
                  </a:lnTo>
                  <a:cubicBezTo>
                    <a:pt x="968847" y="1188427"/>
                    <a:pt x="974696" y="1211557"/>
                    <a:pt x="974696" y="1236054"/>
                  </a:cubicBezTo>
                  <a:cubicBezTo>
                    <a:pt x="974696" y="1319223"/>
                    <a:pt x="907275" y="1386644"/>
                    <a:pt x="824106" y="1386644"/>
                  </a:cubicBezTo>
                  <a:cubicBezTo>
                    <a:pt x="740937" y="1386644"/>
                    <a:pt x="673516" y="1319223"/>
                    <a:pt x="673516" y="1236054"/>
                  </a:cubicBezTo>
                  <a:cubicBezTo>
                    <a:pt x="673516" y="1211557"/>
                    <a:pt x="679365" y="1188427"/>
                    <a:pt x="691220" y="1168732"/>
                  </a:cubicBezTo>
                  <a:lnTo>
                    <a:pt x="233035" y="1168732"/>
                  </a:lnTo>
                  <a:lnTo>
                    <a:pt x="233035" y="733499"/>
                  </a:lnTo>
                  <a:cubicBezTo>
                    <a:pt x="212516" y="743855"/>
                    <a:pt x="189291" y="749187"/>
                    <a:pt x="164821" y="749187"/>
                  </a:cubicBezTo>
                  <a:cubicBezTo>
                    <a:pt x="73793" y="749187"/>
                    <a:pt x="0" y="675395"/>
                    <a:pt x="0" y="584366"/>
                  </a:cubicBezTo>
                  <a:cubicBezTo>
                    <a:pt x="0" y="493338"/>
                    <a:pt x="73793" y="419545"/>
                    <a:pt x="164821" y="419545"/>
                  </a:cubicBezTo>
                  <a:cubicBezTo>
                    <a:pt x="189291" y="419545"/>
                    <a:pt x="212516" y="424878"/>
                    <a:pt x="233035" y="435233"/>
                  </a:cubicBezTo>
                  <a:close/>
                </a:path>
              </a:pathLst>
            </a:custGeom>
            <a:solidFill>
              <a:srgbClr val="7A801D"/>
            </a:solidFill>
            <a:ln w="25400" cap="flat" cmpd="sng" algn="ctr">
              <a:noFill/>
              <a:prstDash val="solid"/>
            </a:ln>
            <a:effectLst/>
          </p:spPr>
          <p:txBody>
            <a:bodyPr rtlCol="0" anchor="ctr"/>
            <a:lstStyle/>
            <a:p>
              <a:pPr algn="ctr" defTabSz="914248">
                <a:defRPr/>
              </a:pPr>
              <a:endParaRPr lang="zh-CN" altLang="en-US" sz="2400" kern="0">
                <a:solidFill>
                  <a:prstClr val="white"/>
                </a:solidFill>
                <a:latin typeface="Calibri"/>
                <a:ea typeface="宋体" panose="02010600030101010101" pitchFamily="2" charset="-122"/>
              </a:endParaRPr>
            </a:p>
          </p:txBody>
        </p:sp>
        <p:sp>
          <p:nvSpPr>
            <p:cNvPr id="19" name="矩形 18"/>
            <p:cNvSpPr/>
            <p:nvPr/>
          </p:nvSpPr>
          <p:spPr>
            <a:xfrm>
              <a:off x="4608004" y="3210366"/>
              <a:ext cx="1008112" cy="523288"/>
            </a:xfrm>
            <a:prstGeom prst="rect">
              <a:avLst/>
            </a:prstGeom>
          </p:spPr>
          <p:txBody>
            <a:bodyPr wrap="square">
              <a:spAutoFit/>
            </a:bodyPr>
            <a:lstStyle/>
            <a:p>
              <a:pPr algn="ctr" defTabSz="914248">
                <a:defRPr/>
              </a:pPr>
              <a:r>
                <a:rPr lang="zh-CN" altLang="en-US" sz="1400" b="1" kern="0" dirty="0">
                  <a:solidFill>
                    <a:prstClr val="white"/>
                  </a:solidFill>
                  <a:latin typeface="微软雅黑" pitchFamily="34" charset="-122"/>
                  <a:ea typeface="微软雅黑" pitchFamily="34" charset="-122"/>
                </a:rPr>
                <a:t>添加</a:t>
              </a:r>
              <a:endParaRPr lang="en-US" altLang="zh-CN" sz="1400" b="1" kern="0" dirty="0">
                <a:solidFill>
                  <a:prstClr val="white"/>
                </a:solidFill>
                <a:latin typeface="微软雅黑" pitchFamily="34" charset="-122"/>
                <a:ea typeface="微软雅黑" pitchFamily="34" charset="-122"/>
              </a:endParaRPr>
            </a:p>
            <a:p>
              <a:pPr algn="ctr" defTabSz="914248">
                <a:defRPr/>
              </a:pPr>
              <a:r>
                <a:rPr lang="zh-CN" altLang="en-US" sz="1400" b="1" kern="0" dirty="0">
                  <a:solidFill>
                    <a:prstClr val="white"/>
                  </a:solidFill>
                  <a:latin typeface="微软雅黑" pitchFamily="34" charset="-122"/>
                  <a:ea typeface="微软雅黑" pitchFamily="34" charset="-122"/>
                </a:rPr>
                <a:t>文本</a:t>
              </a:r>
              <a:endParaRPr lang="en-US" altLang="zh-CN" sz="1400" b="1" kern="0" dirty="0">
                <a:solidFill>
                  <a:prstClr val="white"/>
                </a:solidFill>
                <a:latin typeface="微软雅黑" pitchFamily="34" charset="-122"/>
                <a:ea typeface="微软雅黑" pitchFamily="34" charset="-122"/>
              </a:endParaRPr>
            </a:p>
          </p:txBody>
        </p:sp>
      </p:grpSp>
      <p:sp>
        <p:nvSpPr>
          <p:cNvPr id="20" name="矩形 19"/>
          <p:cNvSpPr/>
          <p:nvPr/>
        </p:nvSpPr>
        <p:spPr>
          <a:xfrm>
            <a:off x="1044068" y="1819718"/>
            <a:ext cx="1937772" cy="307777"/>
          </a:xfrm>
          <a:prstGeom prst="rect">
            <a:avLst/>
          </a:prstGeom>
        </p:spPr>
        <p:txBody>
          <a:bodyPr wrap="square">
            <a:spAutoFit/>
          </a:bodyPr>
          <a:lstStyle/>
          <a:p>
            <a:pPr defTabSz="914248"/>
            <a:r>
              <a:rPr lang="en-US" altLang="zh-CN" sz="1400" b="1" dirty="0">
                <a:solidFill>
                  <a:srgbClr val="7A801D"/>
                </a:solidFill>
                <a:latin typeface="微软雅黑" pitchFamily="34" charset="-122"/>
                <a:ea typeface="微软雅黑" pitchFamily="34" charset="-122"/>
              </a:rPr>
              <a:t>01.</a:t>
            </a:r>
            <a:r>
              <a:rPr lang="zh-CN" altLang="en-US" sz="1400" b="1" dirty="0">
                <a:solidFill>
                  <a:srgbClr val="7A801D"/>
                </a:solidFill>
                <a:latin typeface="微软雅黑" pitchFamily="34" charset="-122"/>
                <a:ea typeface="微软雅黑" pitchFamily="34" charset="-122"/>
              </a:rPr>
              <a:t>点击添加文字说明</a:t>
            </a:r>
            <a:endParaRPr lang="en-US" altLang="zh-CN" sz="1400" b="1" dirty="0">
              <a:solidFill>
                <a:srgbClr val="7A801D"/>
              </a:solidFill>
              <a:latin typeface="微软雅黑" pitchFamily="34" charset="-122"/>
              <a:ea typeface="微软雅黑" pitchFamily="34" charset="-122"/>
            </a:endParaRPr>
          </a:p>
        </p:txBody>
      </p:sp>
      <p:sp>
        <p:nvSpPr>
          <p:cNvPr id="21" name="TextBox 19"/>
          <p:cNvSpPr txBox="1"/>
          <p:nvPr/>
        </p:nvSpPr>
        <p:spPr>
          <a:xfrm>
            <a:off x="1044070" y="2141967"/>
            <a:ext cx="1937771" cy="752514"/>
          </a:xfrm>
          <a:prstGeom prst="rect">
            <a:avLst/>
          </a:prstGeom>
          <a:noFill/>
        </p:spPr>
        <p:txBody>
          <a:bodyPr wrap="square" rtlCol="0">
            <a:spAutoFit/>
          </a:bodyPr>
          <a:lstStyle/>
          <a:p>
            <a:pPr defTabSz="914248">
              <a:lnSpc>
                <a:spcPct val="130000"/>
              </a:lnSpc>
              <a:spcBef>
                <a:spcPts val="600"/>
              </a:spcBef>
              <a:defRPr/>
            </a:pPr>
            <a:r>
              <a:rPr lang="zh-CN" altLang="en-US" sz="1100" kern="0" dirty="0">
                <a:solidFill>
                  <a:prstClr val="black">
                    <a:lumMod val="65000"/>
                    <a:lumOff val="35000"/>
                  </a:prstClr>
                </a:solidFill>
              </a:rPr>
              <a:t>点击此处添加文本内容点击此处添加文本内容点击此处添加文本内容</a:t>
            </a:r>
          </a:p>
        </p:txBody>
      </p:sp>
      <p:sp>
        <p:nvSpPr>
          <p:cNvPr id="22" name="矩形 21"/>
          <p:cNvSpPr/>
          <p:nvPr/>
        </p:nvSpPr>
        <p:spPr>
          <a:xfrm>
            <a:off x="1044068" y="3028027"/>
            <a:ext cx="1937772" cy="307777"/>
          </a:xfrm>
          <a:prstGeom prst="rect">
            <a:avLst/>
          </a:prstGeom>
        </p:spPr>
        <p:txBody>
          <a:bodyPr wrap="square">
            <a:spAutoFit/>
          </a:bodyPr>
          <a:lstStyle/>
          <a:p>
            <a:pPr defTabSz="914248"/>
            <a:r>
              <a:rPr lang="en-US" altLang="zh-CN" sz="1400" b="1" dirty="0">
                <a:solidFill>
                  <a:srgbClr val="F3AD00"/>
                </a:solidFill>
                <a:latin typeface="微软雅黑" pitchFamily="34" charset="-122"/>
                <a:ea typeface="微软雅黑" pitchFamily="34" charset="-122"/>
              </a:rPr>
              <a:t>02.</a:t>
            </a:r>
            <a:r>
              <a:rPr lang="zh-CN" altLang="en-US" sz="1400" b="1" dirty="0">
                <a:solidFill>
                  <a:srgbClr val="F3AD00"/>
                </a:solidFill>
                <a:latin typeface="微软雅黑" pitchFamily="34" charset="-122"/>
                <a:ea typeface="微软雅黑" pitchFamily="34" charset="-122"/>
              </a:rPr>
              <a:t>点击添加文字说明</a:t>
            </a:r>
            <a:endParaRPr lang="en-US" altLang="zh-CN" sz="1400" b="1" dirty="0">
              <a:solidFill>
                <a:srgbClr val="F3AD00"/>
              </a:solidFill>
              <a:latin typeface="微软雅黑" pitchFamily="34" charset="-122"/>
              <a:ea typeface="微软雅黑" pitchFamily="34" charset="-122"/>
            </a:endParaRPr>
          </a:p>
        </p:txBody>
      </p:sp>
      <p:sp>
        <p:nvSpPr>
          <p:cNvPr id="23" name="TextBox 27"/>
          <p:cNvSpPr txBox="1"/>
          <p:nvPr/>
        </p:nvSpPr>
        <p:spPr>
          <a:xfrm>
            <a:off x="1044070" y="3350276"/>
            <a:ext cx="1937771" cy="752514"/>
          </a:xfrm>
          <a:prstGeom prst="rect">
            <a:avLst/>
          </a:prstGeom>
          <a:noFill/>
        </p:spPr>
        <p:txBody>
          <a:bodyPr wrap="square" rtlCol="0">
            <a:spAutoFit/>
          </a:bodyPr>
          <a:lstStyle/>
          <a:p>
            <a:pPr defTabSz="914248">
              <a:lnSpc>
                <a:spcPct val="130000"/>
              </a:lnSpc>
              <a:spcBef>
                <a:spcPts val="600"/>
              </a:spcBef>
              <a:defRPr/>
            </a:pPr>
            <a:r>
              <a:rPr lang="zh-CN" altLang="en-US" sz="1100" kern="0" dirty="0">
                <a:solidFill>
                  <a:prstClr val="black">
                    <a:lumMod val="65000"/>
                    <a:lumOff val="35000"/>
                  </a:prstClr>
                </a:solidFill>
              </a:rPr>
              <a:t>点击此处添加文本内容点击此处添加文本内容点击此处添加文本内容</a:t>
            </a:r>
          </a:p>
        </p:txBody>
      </p:sp>
      <p:sp>
        <p:nvSpPr>
          <p:cNvPr id="24" name="矩形 23"/>
          <p:cNvSpPr/>
          <p:nvPr/>
        </p:nvSpPr>
        <p:spPr>
          <a:xfrm>
            <a:off x="6155970" y="1819718"/>
            <a:ext cx="1937772" cy="307777"/>
          </a:xfrm>
          <a:prstGeom prst="rect">
            <a:avLst/>
          </a:prstGeom>
        </p:spPr>
        <p:txBody>
          <a:bodyPr wrap="square">
            <a:spAutoFit/>
          </a:bodyPr>
          <a:lstStyle/>
          <a:p>
            <a:pPr defTabSz="914248"/>
            <a:r>
              <a:rPr lang="en-US" altLang="zh-CN" sz="1400" b="1" dirty="0">
                <a:solidFill>
                  <a:srgbClr val="F3AD00"/>
                </a:solidFill>
                <a:latin typeface="微软雅黑" pitchFamily="34" charset="-122"/>
                <a:ea typeface="微软雅黑" pitchFamily="34" charset="-122"/>
              </a:rPr>
              <a:t>03.</a:t>
            </a:r>
            <a:r>
              <a:rPr lang="zh-CN" altLang="en-US" sz="1400" b="1" dirty="0">
                <a:solidFill>
                  <a:srgbClr val="F3AD00"/>
                </a:solidFill>
                <a:latin typeface="微软雅黑" pitchFamily="34" charset="-122"/>
                <a:ea typeface="微软雅黑" pitchFamily="34" charset="-122"/>
              </a:rPr>
              <a:t>点击添加文字说明</a:t>
            </a:r>
            <a:endParaRPr lang="en-US" altLang="zh-CN" sz="1400" b="1" dirty="0">
              <a:solidFill>
                <a:srgbClr val="F3AD00"/>
              </a:solidFill>
              <a:latin typeface="微软雅黑" pitchFamily="34" charset="-122"/>
              <a:ea typeface="微软雅黑" pitchFamily="34" charset="-122"/>
            </a:endParaRPr>
          </a:p>
        </p:txBody>
      </p:sp>
      <p:sp>
        <p:nvSpPr>
          <p:cNvPr id="25" name="TextBox 29"/>
          <p:cNvSpPr txBox="1"/>
          <p:nvPr/>
        </p:nvSpPr>
        <p:spPr>
          <a:xfrm>
            <a:off x="6155972" y="2141967"/>
            <a:ext cx="1937771" cy="752514"/>
          </a:xfrm>
          <a:prstGeom prst="rect">
            <a:avLst/>
          </a:prstGeom>
          <a:noFill/>
        </p:spPr>
        <p:txBody>
          <a:bodyPr wrap="square" rtlCol="0">
            <a:spAutoFit/>
          </a:bodyPr>
          <a:lstStyle/>
          <a:p>
            <a:pPr defTabSz="914248">
              <a:lnSpc>
                <a:spcPct val="130000"/>
              </a:lnSpc>
              <a:spcBef>
                <a:spcPts val="600"/>
              </a:spcBef>
              <a:defRPr/>
            </a:pPr>
            <a:r>
              <a:rPr lang="zh-CN" altLang="en-US" sz="1100" kern="0" dirty="0">
                <a:solidFill>
                  <a:prstClr val="black">
                    <a:lumMod val="65000"/>
                    <a:lumOff val="35000"/>
                  </a:prstClr>
                </a:solidFill>
              </a:rPr>
              <a:t>点击此处添加文本内容点击此处添加文本内容点击此处添加文本内容</a:t>
            </a:r>
          </a:p>
        </p:txBody>
      </p:sp>
      <p:sp>
        <p:nvSpPr>
          <p:cNvPr id="26" name="矩形 25"/>
          <p:cNvSpPr/>
          <p:nvPr/>
        </p:nvSpPr>
        <p:spPr>
          <a:xfrm>
            <a:off x="6155970" y="3028027"/>
            <a:ext cx="1937772" cy="307777"/>
          </a:xfrm>
          <a:prstGeom prst="rect">
            <a:avLst/>
          </a:prstGeom>
        </p:spPr>
        <p:txBody>
          <a:bodyPr wrap="square">
            <a:spAutoFit/>
          </a:bodyPr>
          <a:lstStyle/>
          <a:p>
            <a:pPr defTabSz="914248"/>
            <a:r>
              <a:rPr lang="en-US" altLang="zh-CN" sz="1400" b="1" dirty="0">
                <a:solidFill>
                  <a:srgbClr val="7A801D"/>
                </a:solidFill>
                <a:latin typeface="微软雅黑" pitchFamily="34" charset="-122"/>
                <a:ea typeface="微软雅黑" pitchFamily="34" charset="-122"/>
              </a:rPr>
              <a:t>04.</a:t>
            </a:r>
            <a:r>
              <a:rPr lang="zh-CN" altLang="en-US" sz="1400" b="1" dirty="0">
                <a:solidFill>
                  <a:srgbClr val="7A801D"/>
                </a:solidFill>
                <a:latin typeface="微软雅黑" pitchFamily="34" charset="-122"/>
                <a:ea typeface="微软雅黑" pitchFamily="34" charset="-122"/>
              </a:rPr>
              <a:t>点击添加文字说明</a:t>
            </a:r>
            <a:endParaRPr lang="en-US" altLang="zh-CN" sz="1400" b="1" dirty="0">
              <a:solidFill>
                <a:srgbClr val="7A801D"/>
              </a:solidFill>
              <a:latin typeface="微软雅黑" pitchFamily="34" charset="-122"/>
              <a:ea typeface="微软雅黑" pitchFamily="34" charset="-122"/>
            </a:endParaRPr>
          </a:p>
        </p:txBody>
      </p:sp>
      <p:sp>
        <p:nvSpPr>
          <p:cNvPr id="27" name="TextBox 31"/>
          <p:cNvSpPr txBox="1"/>
          <p:nvPr/>
        </p:nvSpPr>
        <p:spPr>
          <a:xfrm>
            <a:off x="6155972" y="3350276"/>
            <a:ext cx="1937771" cy="752514"/>
          </a:xfrm>
          <a:prstGeom prst="rect">
            <a:avLst/>
          </a:prstGeom>
          <a:noFill/>
        </p:spPr>
        <p:txBody>
          <a:bodyPr wrap="square" rtlCol="0">
            <a:spAutoFit/>
          </a:bodyPr>
          <a:lstStyle/>
          <a:p>
            <a:pPr defTabSz="914248">
              <a:lnSpc>
                <a:spcPct val="130000"/>
              </a:lnSpc>
              <a:spcBef>
                <a:spcPts val="600"/>
              </a:spcBef>
              <a:defRPr/>
            </a:pPr>
            <a:r>
              <a:rPr lang="zh-CN" altLang="en-US" sz="1100" kern="0" dirty="0">
                <a:solidFill>
                  <a:prstClr val="black">
                    <a:lumMod val="65000"/>
                    <a:lumOff val="35000"/>
                  </a:prstClr>
                </a:solidFill>
              </a:rPr>
              <a:t>点击此处添加文本内容点击此处添加文本内容点击此处添加文本内容</a:t>
            </a:r>
          </a:p>
        </p:txBody>
      </p:sp>
    </p:spTree>
    <p:extLst>
      <p:ext uri="{BB962C8B-B14F-4D97-AF65-F5344CB8AC3E}">
        <p14:creationId xmlns:p14="http://schemas.microsoft.com/office/powerpoint/2010/main" val="566374318"/>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par>
                          <p:cTn id="18" fill="hold">
                            <p:stCondLst>
                              <p:cond delay="1520"/>
                            </p:stCondLst>
                            <p:childTnLst>
                              <p:par>
                                <p:cTn id="19" presetID="10"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nodeType="withEffect">
                                  <p:stCondLst>
                                    <p:cond delay="2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nodeType="withEffect">
                                  <p:stCondLst>
                                    <p:cond delay="75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par>
                          <p:cTn id="31" fill="hold">
                            <p:stCondLst>
                              <p:cond delay="2770"/>
                            </p:stCondLst>
                            <p:childTnLst>
                              <p:par>
                                <p:cTn id="32" presetID="17" presetClass="entr" presetSubtype="1" fill="hold" grpId="0" nodeType="afterEffect">
                                  <p:stCondLst>
                                    <p:cond delay="0"/>
                                  </p:stCondLst>
                                  <p:iterate type="lt">
                                    <p:tmPct val="10000"/>
                                  </p:iterate>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ppt_x</p:attrName>
                                        </p:attrNameLst>
                                      </p:cBhvr>
                                      <p:tavLst>
                                        <p:tav tm="0">
                                          <p:val>
                                            <p:strVal val="#ppt_x"/>
                                          </p:val>
                                        </p:tav>
                                        <p:tav tm="100000">
                                          <p:val>
                                            <p:strVal val="#ppt_x"/>
                                          </p:val>
                                        </p:tav>
                                      </p:tavLst>
                                    </p:anim>
                                    <p:anim calcmode="lin" valueType="num">
                                      <p:cBhvr>
                                        <p:cTn id="35" dur="500" fill="hold"/>
                                        <p:tgtEl>
                                          <p:spTgt spid="20"/>
                                        </p:tgtEl>
                                        <p:attrNameLst>
                                          <p:attrName>ppt_y</p:attrName>
                                        </p:attrNameLst>
                                      </p:cBhvr>
                                      <p:tavLst>
                                        <p:tav tm="0">
                                          <p:val>
                                            <p:strVal val="#ppt_y-#ppt_h/2"/>
                                          </p:val>
                                        </p:tav>
                                        <p:tav tm="100000">
                                          <p:val>
                                            <p:strVal val="#ppt_y"/>
                                          </p:val>
                                        </p:tav>
                                      </p:tavLst>
                                    </p:anim>
                                    <p:anim calcmode="lin" valueType="num">
                                      <p:cBhvr>
                                        <p:cTn id="36" dur="500" fill="hold"/>
                                        <p:tgtEl>
                                          <p:spTgt spid="20"/>
                                        </p:tgtEl>
                                        <p:attrNameLst>
                                          <p:attrName>ppt_w</p:attrName>
                                        </p:attrNameLst>
                                      </p:cBhvr>
                                      <p:tavLst>
                                        <p:tav tm="0">
                                          <p:val>
                                            <p:strVal val="#ppt_w"/>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childTnLst>
                                </p:cTn>
                              </p:par>
                            </p:childTnLst>
                          </p:cTn>
                        </p:par>
                        <p:par>
                          <p:cTn id="38" fill="hold">
                            <p:stCondLst>
                              <p:cond delay="3770"/>
                            </p:stCondLst>
                            <p:childTnLst>
                              <p:par>
                                <p:cTn id="39" presetID="10" presetClass="entr" presetSubtype="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4270"/>
                            </p:stCondLst>
                            <p:childTnLst>
                              <p:par>
                                <p:cTn id="43" presetID="17" presetClass="entr" presetSubtype="1" fill="hold" grpId="0" nodeType="afterEffect">
                                  <p:stCondLst>
                                    <p:cond delay="0"/>
                                  </p:stCondLst>
                                  <p:iterate type="lt">
                                    <p:tmPct val="10000"/>
                                  </p:iterate>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ppt_x</p:attrName>
                                        </p:attrNameLst>
                                      </p:cBhvr>
                                      <p:tavLst>
                                        <p:tav tm="0">
                                          <p:val>
                                            <p:strVal val="#ppt_x"/>
                                          </p:val>
                                        </p:tav>
                                        <p:tav tm="100000">
                                          <p:val>
                                            <p:strVal val="#ppt_x"/>
                                          </p:val>
                                        </p:tav>
                                      </p:tavLst>
                                    </p:anim>
                                    <p:anim calcmode="lin" valueType="num">
                                      <p:cBhvr>
                                        <p:cTn id="46" dur="500" fill="hold"/>
                                        <p:tgtEl>
                                          <p:spTgt spid="22"/>
                                        </p:tgtEl>
                                        <p:attrNameLst>
                                          <p:attrName>ppt_y</p:attrName>
                                        </p:attrNameLst>
                                      </p:cBhvr>
                                      <p:tavLst>
                                        <p:tav tm="0">
                                          <p:val>
                                            <p:strVal val="#ppt_y-#ppt_h/2"/>
                                          </p:val>
                                        </p:tav>
                                        <p:tav tm="100000">
                                          <p:val>
                                            <p:strVal val="#ppt_y"/>
                                          </p:val>
                                        </p:tav>
                                      </p:tavLst>
                                    </p:anim>
                                    <p:anim calcmode="lin" valueType="num">
                                      <p:cBhvr>
                                        <p:cTn id="47" dur="500" fill="hold"/>
                                        <p:tgtEl>
                                          <p:spTgt spid="22"/>
                                        </p:tgtEl>
                                        <p:attrNameLst>
                                          <p:attrName>ppt_w</p:attrName>
                                        </p:attrNameLst>
                                      </p:cBhvr>
                                      <p:tavLst>
                                        <p:tav tm="0">
                                          <p:val>
                                            <p:strVal val="#ppt_w"/>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childTnLst>
                                </p:cTn>
                              </p:par>
                            </p:childTnLst>
                          </p:cTn>
                        </p:par>
                        <p:par>
                          <p:cTn id="49" fill="hold">
                            <p:stCondLst>
                              <p:cond delay="5270"/>
                            </p:stCondLst>
                            <p:childTnLst>
                              <p:par>
                                <p:cTn id="50" presetID="10"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par>
                          <p:cTn id="53" fill="hold">
                            <p:stCondLst>
                              <p:cond delay="5770"/>
                            </p:stCondLst>
                            <p:childTnLst>
                              <p:par>
                                <p:cTn id="54" presetID="17" presetClass="entr" presetSubtype="1" fill="hold" grpId="0" nodeType="afterEffect">
                                  <p:stCondLst>
                                    <p:cond delay="0"/>
                                  </p:stCondLst>
                                  <p:iterate type="lt">
                                    <p:tmPct val="10000"/>
                                  </p:iterate>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ppt_x</p:attrName>
                                        </p:attrNameLst>
                                      </p:cBhvr>
                                      <p:tavLst>
                                        <p:tav tm="0">
                                          <p:val>
                                            <p:strVal val="#ppt_x"/>
                                          </p:val>
                                        </p:tav>
                                        <p:tav tm="100000">
                                          <p:val>
                                            <p:strVal val="#ppt_x"/>
                                          </p:val>
                                        </p:tav>
                                      </p:tavLst>
                                    </p:anim>
                                    <p:anim calcmode="lin" valueType="num">
                                      <p:cBhvr>
                                        <p:cTn id="57" dur="500" fill="hold"/>
                                        <p:tgtEl>
                                          <p:spTgt spid="24"/>
                                        </p:tgtEl>
                                        <p:attrNameLst>
                                          <p:attrName>ppt_y</p:attrName>
                                        </p:attrNameLst>
                                      </p:cBhvr>
                                      <p:tavLst>
                                        <p:tav tm="0">
                                          <p:val>
                                            <p:strVal val="#ppt_y-#ppt_h/2"/>
                                          </p:val>
                                        </p:tav>
                                        <p:tav tm="100000">
                                          <p:val>
                                            <p:strVal val="#ppt_y"/>
                                          </p:val>
                                        </p:tav>
                                      </p:tavLst>
                                    </p:anim>
                                    <p:anim calcmode="lin" valueType="num">
                                      <p:cBhvr>
                                        <p:cTn id="58" dur="500" fill="hold"/>
                                        <p:tgtEl>
                                          <p:spTgt spid="24"/>
                                        </p:tgtEl>
                                        <p:attrNameLst>
                                          <p:attrName>ppt_w</p:attrName>
                                        </p:attrNameLst>
                                      </p:cBhvr>
                                      <p:tavLst>
                                        <p:tav tm="0">
                                          <p:val>
                                            <p:strVal val="#ppt_w"/>
                                          </p:val>
                                        </p:tav>
                                        <p:tav tm="100000">
                                          <p:val>
                                            <p:strVal val="#ppt_w"/>
                                          </p:val>
                                        </p:tav>
                                      </p:tavLst>
                                    </p:anim>
                                    <p:anim calcmode="lin" valueType="num">
                                      <p:cBhvr>
                                        <p:cTn id="59" dur="500" fill="hold"/>
                                        <p:tgtEl>
                                          <p:spTgt spid="24"/>
                                        </p:tgtEl>
                                        <p:attrNameLst>
                                          <p:attrName>ppt_h</p:attrName>
                                        </p:attrNameLst>
                                      </p:cBhvr>
                                      <p:tavLst>
                                        <p:tav tm="0">
                                          <p:val>
                                            <p:fltVal val="0"/>
                                          </p:val>
                                        </p:tav>
                                        <p:tav tm="100000">
                                          <p:val>
                                            <p:strVal val="#ppt_h"/>
                                          </p:val>
                                        </p:tav>
                                      </p:tavLst>
                                    </p:anim>
                                  </p:childTnLst>
                                </p:cTn>
                              </p:par>
                            </p:childTnLst>
                          </p:cTn>
                        </p:par>
                        <p:par>
                          <p:cTn id="60" fill="hold">
                            <p:stCondLst>
                              <p:cond delay="6770"/>
                            </p:stCondLst>
                            <p:childTnLst>
                              <p:par>
                                <p:cTn id="61" presetID="10"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childTnLst>
                          </p:cTn>
                        </p:par>
                        <p:par>
                          <p:cTn id="64" fill="hold">
                            <p:stCondLst>
                              <p:cond delay="7270"/>
                            </p:stCondLst>
                            <p:childTnLst>
                              <p:par>
                                <p:cTn id="65" presetID="17" presetClass="entr" presetSubtype="1" fill="hold" grpId="0" nodeType="afterEffect">
                                  <p:stCondLst>
                                    <p:cond delay="0"/>
                                  </p:stCondLst>
                                  <p:iterate type="lt">
                                    <p:tmPct val="10000"/>
                                  </p:iterate>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ppt_x</p:attrName>
                                        </p:attrNameLst>
                                      </p:cBhvr>
                                      <p:tavLst>
                                        <p:tav tm="0">
                                          <p:val>
                                            <p:strVal val="#ppt_x"/>
                                          </p:val>
                                        </p:tav>
                                        <p:tav tm="100000">
                                          <p:val>
                                            <p:strVal val="#ppt_x"/>
                                          </p:val>
                                        </p:tav>
                                      </p:tavLst>
                                    </p:anim>
                                    <p:anim calcmode="lin" valueType="num">
                                      <p:cBhvr>
                                        <p:cTn id="68" dur="500" fill="hold"/>
                                        <p:tgtEl>
                                          <p:spTgt spid="26"/>
                                        </p:tgtEl>
                                        <p:attrNameLst>
                                          <p:attrName>ppt_y</p:attrName>
                                        </p:attrNameLst>
                                      </p:cBhvr>
                                      <p:tavLst>
                                        <p:tav tm="0">
                                          <p:val>
                                            <p:strVal val="#ppt_y-#ppt_h/2"/>
                                          </p:val>
                                        </p:tav>
                                        <p:tav tm="100000">
                                          <p:val>
                                            <p:strVal val="#ppt_y"/>
                                          </p:val>
                                        </p:tav>
                                      </p:tavLst>
                                    </p:anim>
                                    <p:anim calcmode="lin" valueType="num">
                                      <p:cBhvr>
                                        <p:cTn id="69" dur="500" fill="hold"/>
                                        <p:tgtEl>
                                          <p:spTgt spid="26"/>
                                        </p:tgtEl>
                                        <p:attrNameLst>
                                          <p:attrName>ppt_w</p:attrName>
                                        </p:attrNameLst>
                                      </p:cBhvr>
                                      <p:tavLst>
                                        <p:tav tm="0">
                                          <p:val>
                                            <p:strVal val="#ppt_w"/>
                                          </p:val>
                                        </p:tav>
                                        <p:tav tm="100000">
                                          <p:val>
                                            <p:strVal val="#ppt_w"/>
                                          </p:val>
                                        </p:tav>
                                      </p:tavLst>
                                    </p:anim>
                                    <p:anim calcmode="lin" valueType="num">
                                      <p:cBhvr>
                                        <p:cTn id="70" dur="500" fill="hold"/>
                                        <p:tgtEl>
                                          <p:spTgt spid="26"/>
                                        </p:tgtEl>
                                        <p:attrNameLst>
                                          <p:attrName>ppt_h</p:attrName>
                                        </p:attrNameLst>
                                      </p:cBhvr>
                                      <p:tavLst>
                                        <p:tav tm="0">
                                          <p:val>
                                            <p:fltVal val="0"/>
                                          </p:val>
                                        </p:tav>
                                        <p:tav tm="100000">
                                          <p:val>
                                            <p:strVal val="#ppt_h"/>
                                          </p:val>
                                        </p:tav>
                                      </p:tavLst>
                                    </p:anim>
                                  </p:childTnLst>
                                </p:cTn>
                              </p:par>
                            </p:childTnLst>
                          </p:cTn>
                        </p:par>
                        <p:par>
                          <p:cTn id="71" fill="hold">
                            <p:stCondLst>
                              <p:cond delay="8270"/>
                            </p:stCondLst>
                            <p:childTnLst>
                              <p:par>
                                <p:cTn id="72" presetID="10"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 grpId="0"/>
      <p:bldP spid="21" grpId="0"/>
      <p:bldP spid="22" grpId="0"/>
      <p:bldP spid="23" grpId="0"/>
      <p:bldP spid="24"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教学设计</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762272" y="2197499"/>
            <a:ext cx="7451615" cy="1025155"/>
            <a:chOff x="1015699" y="2928875"/>
            <a:chExt cx="9936781" cy="1367050"/>
          </a:xfrm>
        </p:grpSpPr>
        <p:cxnSp>
          <p:nvCxnSpPr>
            <p:cNvPr id="9" name="Straight Connector 31"/>
            <p:cNvCxnSpPr/>
            <p:nvPr/>
          </p:nvCxnSpPr>
          <p:spPr>
            <a:xfrm flipV="1">
              <a:off x="1015699" y="3621611"/>
              <a:ext cx="9936781" cy="1"/>
            </a:xfrm>
            <a:prstGeom prst="line">
              <a:avLst/>
            </a:prstGeom>
            <a:noFill/>
            <a:ln w="13970" cap="flat" cmpd="sng" algn="ctr">
              <a:solidFill>
                <a:srgbClr val="080808"/>
              </a:solidFill>
              <a:prstDash val="dash"/>
              <a:headEnd type="none" w="med" len="med"/>
              <a:tailEnd type="stealth" w="med" len="med"/>
            </a:ln>
            <a:effectLst/>
          </p:spPr>
        </p:cxnSp>
        <p:cxnSp>
          <p:nvCxnSpPr>
            <p:cNvPr id="10" name="Straight Connector 31"/>
            <p:cNvCxnSpPr/>
            <p:nvPr/>
          </p:nvCxnSpPr>
          <p:spPr>
            <a:xfrm flipV="1">
              <a:off x="2311076" y="2928875"/>
              <a:ext cx="7039" cy="696490"/>
            </a:xfrm>
            <a:prstGeom prst="line">
              <a:avLst/>
            </a:prstGeom>
            <a:noFill/>
            <a:ln w="13970" cap="flat" cmpd="sng" algn="ctr">
              <a:solidFill>
                <a:srgbClr val="080808"/>
              </a:solidFill>
              <a:prstDash val="sysDash"/>
              <a:headEnd type="none" w="med" len="med"/>
              <a:tailEnd type="none" w="med" len="med"/>
            </a:ln>
            <a:effectLst/>
          </p:spPr>
        </p:cxnSp>
        <p:sp>
          <p:nvSpPr>
            <p:cNvPr id="11" name="Oval 5"/>
            <p:cNvSpPr/>
            <p:nvPr/>
          </p:nvSpPr>
          <p:spPr>
            <a:xfrm>
              <a:off x="2247244" y="3561532"/>
              <a:ext cx="127665" cy="127665"/>
            </a:xfrm>
            <a:prstGeom prst="ellipse">
              <a:avLst/>
            </a:prstGeom>
            <a:solidFill>
              <a:srgbClr val="076655"/>
            </a:solidFill>
            <a:ln w="25400" cap="flat" cmpd="sng" algn="ctr">
              <a:noFill/>
              <a:prstDash val="solid"/>
            </a:ln>
            <a:effectLst/>
          </p:spPr>
          <p:txBody>
            <a:bodyPr rtlCol="0" anchor="ctr"/>
            <a:lstStyle/>
            <a:p>
              <a:pPr algn="ctr" defTabSz="914324">
                <a:defRPr/>
              </a:pPr>
              <a:endParaRPr lang="en-US" sz="2400" kern="0">
                <a:solidFill>
                  <a:srgbClr val="080808"/>
                </a:solidFill>
                <a:latin typeface="Calibri"/>
              </a:endParaRPr>
            </a:p>
          </p:txBody>
        </p:sp>
        <p:cxnSp>
          <p:nvCxnSpPr>
            <p:cNvPr id="12" name="Straight Connector 31"/>
            <p:cNvCxnSpPr/>
            <p:nvPr/>
          </p:nvCxnSpPr>
          <p:spPr>
            <a:xfrm flipV="1">
              <a:off x="7265810" y="2928875"/>
              <a:ext cx="7039" cy="696490"/>
            </a:xfrm>
            <a:prstGeom prst="line">
              <a:avLst/>
            </a:prstGeom>
            <a:noFill/>
            <a:ln w="13970" cap="flat" cmpd="sng" algn="ctr">
              <a:solidFill>
                <a:srgbClr val="080808"/>
              </a:solidFill>
              <a:prstDash val="sysDash"/>
              <a:headEnd type="none" w="med" len="med"/>
              <a:tailEnd type="none" w="med" len="med"/>
            </a:ln>
            <a:effectLst/>
          </p:spPr>
        </p:cxnSp>
        <p:sp>
          <p:nvSpPr>
            <p:cNvPr id="13" name="Oval 5"/>
            <p:cNvSpPr/>
            <p:nvPr/>
          </p:nvSpPr>
          <p:spPr>
            <a:xfrm>
              <a:off x="7201978" y="3561532"/>
              <a:ext cx="127665" cy="127665"/>
            </a:xfrm>
            <a:prstGeom prst="ellipse">
              <a:avLst/>
            </a:prstGeom>
            <a:solidFill>
              <a:srgbClr val="076655"/>
            </a:solidFill>
            <a:ln w="25400" cap="flat" cmpd="sng" algn="ctr">
              <a:noFill/>
              <a:prstDash val="solid"/>
            </a:ln>
            <a:effectLst/>
          </p:spPr>
          <p:txBody>
            <a:bodyPr rtlCol="0" anchor="ctr"/>
            <a:lstStyle/>
            <a:p>
              <a:pPr algn="ctr" defTabSz="914324">
                <a:defRPr/>
              </a:pPr>
              <a:endParaRPr lang="en-US" sz="2400" kern="0">
                <a:solidFill>
                  <a:srgbClr val="080808"/>
                </a:solidFill>
                <a:latin typeface="Calibri"/>
              </a:endParaRPr>
            </a:p>
          </p:txBody>
        </p:sp>
        <p:cxnSp>
          <p:nvCxnSpPr>
            <p:cNvPr id="14" name="Straight Connector 31"/>
            <p:cNvCxnSpPr/>
            <p:nvPr/>
          </p:nvCxnSpPr>
          <p:spPr>
            <a:xfrm flipV="1">
              <a:off x="4777173" y="3599435"/>
              <a:ext cx="7039" cy="696490"/>
            </a:xfrm>
            <a:prstGeom prst="line">
              <a:avLst/>
            </a:prstGeom>
            <a:noFill/>
            <a:ln w="13970" cap="flat" cmpd="sng" algn="ctr">
              <a:solidFill>
                <a:srgbClr val="080808"/>
              </a:solidFill>
              <a:prstDash val="sysDash"/>
              <a:headEnd type="none" w="med" len="med"/>
              <a:tailEnd type="none" w="med" len="med"/>
            </a:ln>
            <a:effectLst/>
          </p:spPr>
        </p:cxnSp>
        <p:sp>
          <p:nvSpPr>
            <p:cNvPr id="15" name="Oval 5"/>
            <p:cNvSpPr/>
            <p:nvPr/>
          </p:nvSpPr>
          <p:spPr>
            <a:xfrm>
              <a:off x="4713341" y="3561532"/>
              <a:ext cx="127665" cy="127665"/>
            </a:xfrm>
            <a:prstGeom prst="ellipse">
              <a:avLst/>
            </a:prstGeom>
            <a:solidFill>
              <a:srgbClr val="076655"/>
            </a:solidFill>
            <a:ln w="25400" cap="flat" cmpd="sng" algn="ctr">
              <a:noFill/>
              <a:prstDash val="solid"/>
            </a:ln>
            <a:effectLst/>
          </p:spPr>
          <p:txBody>
            <a:bodyPr rtlCol="0" anchor="ctr"/>
            <a:lstStyle/>
            <a:p>
              <a:pPr algn="ctr" defTabSz="914324">
                <a:defRPr/>
              </a:pPr>
              <a:endParaRPr lang="en-US" sz="2400" kern="0">
                <a:solidFill>
                  <a:srgbClr val="080808"/>
                </a:solidFill>
                <a:latin typeface="Calibri"/>
              </a:endParaRPr>
            </a:p>
          </p:txBody>
        </p:sp>
        <p:cxnSp>
          <p:nvCxnSpPr>
            <p:cNvPr id="16" name="Straight Connector 31"/>
            <p:cNvCxnSpPr/>
            <p:nvPr/>
          </p:nvCxnSpPr>
          <p:spPr>
            <a:xfrm flipV="1">
              <a:off x="9743294" y="3599435"/>
              <a:ext cx="7039" cy="696490"/>
            </a:xfrm>
            <a:prstGeom prst="line">
              <a:avLst/>
            </a:prstGeom>
            <a:noFill/>
            <a:ln w="13970" cap="flat" cmpd="sng" algn="ctr">
              <a:solidFill>
                <a:srgbClr val="080808"/>
              </a:solidFill>
              <a:prstDash val="sysDash"/>
              <a:headEnd type="none" w="med" len="med"/>
              <a:tailEnd type="none" w="med" len="med"/>
            </a:ln>
            <a:effectLst/>
          </p:spPr>
        </p:cxnSp>
        <p:sp>
          <p:nvSpPr>
            <p:cNvPr id="17" name="Oval 5"/>
            <p:cNvSpPr/>
            <p:nvPr/>
          </p:nvSpPr>
          <p:spPr>
            <a:xfrm>
              <a:off x="9679462" y="3561532"/>
              <a:ext cx="127665" cy="127665"/>
            </a:xfrm>
            <a:prstGeom prst="ellipse">
              <a:avLst/>
            </a:prstGeom>
            <a:solidFill>
              <a:srgbClr val="076655"/>
            </a:solidFill>
            <a:ln w="25400" cap="flat" cmpd="sng" algn="ctr">
              <a:noFill/>
              <a:prstDash val="solid"/>
            </a:ln>
            <a:effectLst/>
          </p:spPr>
          <p:txBody>
            <a:bodyPr rtlCol="0" anchor="ctr"/>
            <a:lstStyle/>
            <a:p>
              <a:pPr algn="ctr" defTabSz="914324">
                <a:defRPr/>
              </a:pPr>
              <a:endParaRPr lang="en-US" sz="2400" kern="0">
                <a:solidFill>
                  <a:srgbClr val="080808"/>
                </a:solidFill>
                <a:latin typeface="Calibri"/>
              </a:endParaRPr>
            </a:p>
          </p:txBody>
        </p:sp>
      </p:grpSp>
      <p:sp>
        <p:nvSpPr>
          <p:cNvPr id="18" name="矩形 17"/>
          <p:cNvSpPr/>
          <p:nvPr/>
        </p:nvSpPr>
        <p:spPr>
          <a:xfrm>
            <a:off x="2294138" y="1524768"/>
            <a:ext cx="2504528" cy="864331"/>
          </a:xfrm>
          <a:prstGeom prst="rect">
            <a:avLst/>
          </a:prstGeom>
        </p:spPr>
        <p:txBody>
          <a:bodyPr wrap="square" lIns="68571" tIns="34286" rIns="68571" bIns="34286">
            <a:spAutoFit/>
          </a:bodyPr>
          <a:lstStyle/>
          <a:p>
            <a:pPr defTabSz="914324">
              <a:lnSpc>
                <a:spcPct val="150000"/>
              </a:lnSpc>
              <a:spcBef>
                <a:spcPts val="750"/>
              </a:spcBef>
              <a:buFont typeface="Arial" charset="0"/>
              <a:buChar char="•"/>
            </a:pPr>
            <a:r>
              <a:rPr lang="zh-CN" altLang="en-US" sz="1000" dirty="0">
                <a:solidFill>
                  <a:srgbClr val="080808"/>
                </a:solidFill>
                <a:latin typeface="微软雅黑" pitchFamily="34" charset="-122"/>
                <a:ea typeface="微软雅黑" pitchFamily="34" charset="-122"/>
                <a:cs typeface="宋体" charset="-122"/>
              </a:rPr>
              <a:t>单击此处添加段落文本单击此处添加段落文本单击此处添加段落文本</a:t>
            </a:r>
          </a:p>
          <a:p>
            <a:pPr defTabSz="914324">
              <a:lnSpc>
                <a:spcPct val="150000"/>
              </a:lnSpc>
              <a:spcBef>
                <a:spcPts val="750"/>
              </a:spcBef>
              <a:buFont typeface="Arial" charset="0"/>
              <a:buChar char="•"/>
            </a:pPr>
            <a:endParaRPr lang="zh-CN" altLang="en-US" sz="1000" dirty="0">
              <a:solidFill>
                <a:srgbClr val="080808"/>
              </a:solidFill>
              <a:latin typeface="微软雅黑" pitchFamily="34" charset="-122"/>
              <a:ea typeface="微软雅黑" pitchFamily="34" charset="-122"/>
              <a:cs typeface="宋体" charset="-122"/>
            </a:endParaRPr>
          </a:p>
        </p:txBody>
      </p:sp>
      <p:sp>
        <p:nvSpPr>
          <p:cNvPr id="19" name="矩形 18"/>
          <p:cNvSpPr/>
          <p:nvPr/>
        </p:nvSpPr>
        <p:spPr>
          <a:xfrm>
            <a:off x="6018907" y="1524768"/>
            <a:ext cx="2504528" cy="864331"/>
          </a:xfrm>
          <a:prstGeom prst="rect">
            <a:avLst/>
          </a:prstGeom>
        </p:spPr>
        <p:txBody>
          <a:bodyPr wrap="square" lIns="68571" tIns="34286" rIns="68571" bIns="34286">
            <a:spAutoFit/>
          </a:bodyPr>
          <a:lstStyle/>
          <a:p>
            <a:pPr defTabSz="914324">
              <a:lnSpc>
                <a:spcPct val="150000"/>
              </a:lnSpc>
              <a:spcBef>
                <a:spcPts val="750"/>
              </a:spcBef>
              <a:buFont typeface="Arial" charset="0"/>
              <a:buChar char="•"/>
            </a:pPr>
            <a:r>
              <a:rPr lang="zh-CN" altLang="en-US" sz="1000" dirty="0">
                <a:solidFill>
                  <a:srgbClr val="080808"/>
                </a:solidFill>
                <a:latin typeface="微软雅黑" pitchFamily="34" charset="-122"/>
                <a:ea typeface="微软雅黑" pitchFamily="34" charset="-122"/>
                <a:cs typeface="宋体" charset="-122"/>
              </a:rPr>
              <a:t>单击此处添加段落文本单击此处添加段落文本单击此处添加段落文本</a:t>
            </a:r>
          </a:p>
          <a:p>
            <a:pPr defTabSz="914324">
              <a:lnSpc>
                <a:spcPct val="150000"/>
              </a:lnSpc>
              <a:spcBef>
                <a:spcPts val="750"/>
              </a:spcBef>
              <a:buFont typeface="Arial" charset="0"/>
              <a:buChar char="•"/>
            </a:pPr>
            <a:endParaRPr lang="zh-CN" altLang="en-US" sz="1000" dirty="0">
              <a:solidFill>
                <a:srgbClr val="080808"/>
              </a:solidFill>
              <a:latin typeface="微软雅黑" pitchFamily="34" charset="-122"/>
              <a:ea typeface="微软雅黑" pitchFamily="34" charset="-122"/>
              <a:cs typeface="宋体" charset="-122"/>
            </a:endParaRPr>
          </a:p>
        </p:txBody>
      </p:sp>
      <p:sp>
        <p:nvSpPr>
          <p:cNvPr id="20" name="矩形 19"/>
          <p:cNvSpPr/>
          <p:nvPr/>
        </p:nvSpPr>
        <p:spPr>
          <a:xfrm>
            <a:off x="730429" y="3222654"/>
            <a:ext cx="2504528" cy="864331"/>
          </a:xfrm>
          <a:prstGeom prst="rect">
            <a:avLst/>
          </a:prstGeom>
        </p:spPr>
        <p:txBody>
          <a:bodyPr wrap="square" lIns="68571" tIns="34286" rIns="68571" bIns="34286">
            <a:spAutoFit/>
          </a:bodyPr>
          <a:lstStyle/>
          <a:p>
            <a:pPr defTabSz="914324">
              <a:lnSpc>
                <a:spcPct val="150000"/>
              </a:lnSpc>
              <a:spcBef>
                <a:spcPts val="750"/>
              </a:spcBef>
              <a:buFont typeface="Arial" charset="0"/>
              <a:buChar char="•"/>
            </a:pPr>
            <a:r>
              <a:rPr lang="zh-CN" altLang="en-US" sz="1000" dirty="0">
                <a:solidFill>
                  <a:srgbClr val="080808"/>
                </a:solidFill>
                <a:latin typeface="微软雅黑" pitchFamily="34" charset="-122"/>
                <a:ea typeface="微软雅黑" pitchFamily="34" charset="-122"/>
                <a:cs typeface="宋体" charset="-122"/>
              </a:rPr>
              <a:t>单击此处添加段落文本单击此处添加段落文本单击此处添加段落文本</a:t>
            </a:r>
          </a:p>
          <a:p>
            <a:pPr defTabSz="914324">
              <a:lnSpc>
                <a:spcPct val="150000"/>
              </a:lnSpc>
              <a:spcBef>
                <a:spcPts val="750"/>
              </a:spcBef>
              <a:buFont typeface="Arial" charset="0"/>
              <a:buChar char="•"/>
            </a:pPr>
            <a:endParaRPr lang="zh-CN" altLang="en-US" sz="1000" dirty="0">
              <a:solidFill>
                <a:srgbClr val="080808"/>
              </a:solidFill>
              <a:latin typeface="微软雅黑" pitchFamily="34" charset="-122"/>
              <a:ea typeface="微软雅黑" pitchFamily="34" charset="-122"/>
              <a:cs typeface="宋体" charset="-122"/>
            </a:endParaRPr>
          </a:p>
        </p:txBody>
      </p:sp>
      <p:sp>
        <p:nvSpPr>
          <p:cNvPr id="21" name="矩形 20"/>
          <p:cNvSpPr/>
          <p:nvPr/>
        </p:nvSpPr>
        <p:spPr>
          <a:xfrm>
            <a:off x="4312342" y="3222654"/>
            <a:ext cx="2504528" cy="864331"/>
          </a:xfrm>
          <a:prstGeom prst="rect">
            <a:avLst/>
          </a:prstGeom>
        </p:spPr>
        <p:txBody>
          <a:bodyPr wrap="square" lIns="68571" tIns="34286" rIns="68571" bIns="34286">
            <a:spAutoFit/>
          </a:bodyPr>
          <a:lstStyle/>
          <a:p>
            <a:pPr defTabSz="914324">
              <a:lnSpc>
                <a:spcPct val="150000"/>
              </a:lnSpc>
              <a:spcBef>
                <a:spcPts val="750"/>
              </a:spcBef>
              <a:buFont typeface="Arial" charset="0"/>
              <a:buChar char="•"/>
            </a:pPr>
            <a:r>
              <a:rPr lang="zh-CN" altLang="en-US" sz="1000" dirty="0">
                <a:solidFill>
                  <a:srgbClr val="080808"/>
                </a:solidFill>
                <a:latin typeface="微软雅黑" pitchFamily="34" charset="-122"/>
                <a:ea typeface="微软雅黑" pitchFamily="34" charset="-122"/>
                <a:cs typeface="宋体" charset="-122"/>
              </a:rPr>
              <a:t>单击此处添加段落文本单击此处添加段落文本单击此处添加段落文本</a:t>
            </a:r>
          </a:p>
          <a:p>
            <a:pPr defTabSz="914324">
              <a:lnSpc>
                <a:spcPct val="150000"/>
              </a:lnSpc>
              <a:spcBef>
                <a:spcPts val="750"/>
              </a:spcBef>
              <a:buFont typeface="Arial" charset="0"/>
              <a:buChar char="•"/>
            </a:pPr>
            <a:endParaRPr lang="zh-CN" altLang="en-US" sz="1000" dirty="0">
              <a:solidFill>
                <a:srgbClr val="080808"/>
              </a:solidFill>
              <a:latin typeface="微软雅黑" pitchFamily="34" charset="-122"/>
              <a:ea typeface="微软雅黑" pitchFamily="34" charset="-122"/>
              <a:cs typeface="宋体" charset="-122"/>
            </a:endParaRPr>
          </a:p>
        </p:txBody>
      </p:sp>
      <p:grpSp>
        <p:nvGrpSpPr>
          <p:cNvPr id="22" name="组合 21"/>
          <p:cNvGrpSpPr/>
          <p:nvPr/>
        </p:nvGrpSpPr>
        <p:grpSpPr>
          <a:xfrm>
            <a:off x="1262459" y="1385400"/>
            <a:ext cx="948315" cy="940039"/>
            <a:chOff x="1262027" y="1384450"/>
            <a:chExt cx="948438"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7A801D"/>
            </a:solidFill>
            <a:ln w="25400" cap="flat" cmpd="sng" algn="ctr">
              <a:noFill/>
              <a:prstDash val="solid"/>
            </a:ln>
            <a:effectLst/>
          </p:spPr>
          <p:txBody>
            <a:bodyPr anchor="ctr"/>
            <a:lstStyle/>
            <a:p>
              <a:pPr algn="ctr" defTabSz="914324" fontAlgn="base">
                <a:spcBef>
                  <a:spcPct val="0"/>
                </a:spcBef>
                <a:spcAft>
                  <a:spcPct val="0"/>
                </a:spcAft>
                <a:defRPr/>
              </a:pPr>
              <a:endParaRPr lang="zh-CN" altLang="en-US" sz="2400" kern="0">
                <a:solidFill>
                  <a:srgbClr val="FFFFFF"/>
                </a:solidFill>
                <a:latin typeface="微软雅黑" panose="020B0503020204020204" pitchFamily="34" charset="-122"/>
              </a:endParaRPr>
            </a:p>
          </p:txBody>
        </p:sp>
        <p:sp>
          <p:nvSpPr>
            <p:cNvPr id="24" name="TextBox 17"/>
            <p:cNvSpPr txBox="1"/>
            <p:nvPr/>
          </p:nvSpPr>
          <p:spPr>
            <a:xfrm>
              <a:off x="1410142" y="1664221"/>
              <a:ext cx="800323" cy="461725"/>
            </a:xfrm>
            <a:prstGeom prst="rect">
              <a:avLst/>
            </a:prstGeom>
            <a:noFill/>
          </p:spPr>
          <p:txBody>
            <a:bodyPr wrap="none" rtlCol="0">
              <a:spAutoFit/>
            </a:bodyPr>
            <a:lstStyle/>
            <a:p>
              <a:pPr defTabSz="914324">
                <a:defRPr/>
              </a:pPr>
              <a:r>
                <a:rPr lang="zh-CN" altLang="en-US" sz="2400" kern="0" dirty="0">
                  <a:solidFill>
                    <a:srgbClr val="FFFFFF"/>
                  </a:solidFill>
                  <a:latin typeface="微软雅黑" panose="020B0503020204020204" pitchFamily="34" charset="-122"/>
                  <a:ea typeface="微软雅黑" panose="020B0503020204020204" pitchFamily="34" charset="-122"/>
                </a:rPr>
                <a:t>标题</a:t>
              </a:r>
            </a:p>
          </p:txBody>
        </p:sp>
      </p:grpSp>
      <p:grpSp>
        <p:nvGrpSpPr>
          <p:cNvPr id="25" name="组合 24"/>
          <p:cNvGrpSpPr/>
          <p:nvPr/>
        </p:nvGrpSpPr>
        <p:grpSpPr>
          <a:xfrm>
            <a:off x="4980173" y="1385400"/>
            <a:ext cx="948315" cy="940039"/>
            <a:chOff x="1262027" y="1384450"/>
            <a:chExt cx="948438"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F3AD00"/>
            </a:solidFill>
            <a:ln w="25400" cap="flat" cmpd="sng" algn="ctr">
              <a:noFill/>
              <a:prstDash val="solid"/>
            </a:ln>
            <a:effectLst/>
          </p:spPr>
          <p:txBody>
            <a:bodyPr anchor="ctr"/>
            <a:lstStyle/>
            <a:p>
              <a:pPr algn="ctr" defTabSz="914324" fontAlgn="base">
                <a:spcBef>
                  <a:spcPct val="0"/>
                </a:spcBef>
                <a:spcAft>
                  <a:spcPct val="0"/>
                </a:spcAft>
                <a:defRPr/>
              </a:pPr>
              <a:endParaRPr lang="zh-CN" altLang="en-US" sz="2400" kern="0">
                <a:solidFill>
                  <a:srgbClr val="080808"/>
                </a:solidFill>
                <a:latin typeface="微软雅黑" panose="020B0503020204020204" pitchFamily="34" charset="-122"/>
              </a:endParaRPr>
            </a:p>
          </p:txBody>
        </p:sp>
        <p:sp>
          <p:nvSpPr>
            <p:cNvPr id="27" name="TextBox 20"/>
            <p:cNvSpPr txBox="1"/>
            <p:nvPr/>
          </p:nvSpPr>
          <p:spPr>
            <a:xfrm>
              <a:off x="1410142" y="1664221"/>
              <a:ext cx="800323" cy="461725"/>
            </a:xfrm>
            <a:prstGeom prst="rect">
              <a:avLst/>
            </a:prstGeom>
            <a:noFill/>
          </p:spPr>
          <p:txBody>
            <a:bodyPr wrap="none" rtlCol="0">
              <a:spAutoFit/>
            </a:bodyPr>
            <a:lstStyle/>
            <a:p>
              <a:pPr defTabSz="914324">
                <a:defRPr/>
              </a:pPr>
              <a:r>
                <a:rPr lang="zh-CN" altLang="en-US" sz="2400" kern="0" dirty="0">
                  <a:solidFill>
                    <a:srgbClr val="FFFFFF"/>
                  </a:solidFill>
                  <a:latin typeface="微软雅黑" panose="020B0503020204020204" pitchFamily="34" charset="-122"/>
                  <a:ea typeface="微软雅黑" panose="020B0503020204020204" pitchFamily="34" charset="-122"/>
                </a:rPr>
                <a:t>标题</a:t>
              </a:r>
            </a:p>
          </p:txBody>
        </p:sp>
      </p:grpSp>
      <p:grpSp>
        <p:nvGrpSpPr>
          <p:cNvPr id="28" name="组合 27"/>
          <p:cNvGrpSpPr/>
          <p:nvPr/>
        </p:nvGrpSpPr>
        <p:grpSpPr>
          <a:xfrm>
            <a:off x="3113939" y="3211008"/>
            <a:ext cx="948315" cy="940039"/>
            <a:chOff x="1262027" y="1384450"/>
            <a:chExt cx="948438" cy="940162"/>
          </a:xfrm>
        </p:grpSpPr>
        <p:sp>
          <p:nvSpPr>
            <p:cNvPr id="29"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F3AD00"/>
            </a:solidFill>
            <a:ln w="25400" cap="flat" cmpd="sng" algn="ctr">
              <a:noFill/>
              <a:prstDash val="solid"/>
            </a:ln>
            <a:effectLst/>
          </p:spPr>
          <p:txBody>
            <a:bodyPr anchor="ctr"/>
            <a:lstStyle/>
            <a:p>
              <a:pPr algn="ctr" defTabSz="914324" fontAlgn="base">
                <a:spcBef>
                  <a:spcPct val="0"/>
                </a:spcBef>
                <a:spcAft>
                  <a:spcPct val="0"/>
                </a:spcAft>
                <a:defRPr/>
              </a:pPr>
              <a:endParaRPr lang="zh-CN" altLang="en-US" sz="2400" kern="0">
                <a:solidFill>
                  <a:srgbClr val="080808"/>
                </a:solidFill>
                <a:latin typeface="微软雅黑" panose="020B0503020204020204" pitchFamily="34" charset="-122"/>
              </a:endParaRPr>
            </a:p>
          </p:txBody>
        </p:sp>
        <p:sp>
          <p:nvSpPr>
            <p:cNvPr id="30" name="TextBox 23"/>
            <p:cNvSpPr txBox="1"/>
            <p:nvPr/>
          </p:nvSpPr>
          <p:spPr>
            <a:xfrm>
              <a:off x="1410142" y="1664221"/>
              <a:ext cx="800323" cy="461725"/>
            </a:xfrm>
            <a:prstGeom prst="rect">
              <a:avLst/>
            </a:prstGeom>
            <a:noFill/>
          </p:spPr>
          <p:txBody>
            <a:bodyPr wrap="none" rtlCol="0">
              <a:spAutoFit/>
            </a:bodyPr>
            <a:lstStyle/>
            <a:p>
              <a:pPr defTabSz="914324">
                <a:defRPr/>
              </a:pPr>
              <a:r>
                <a:rPr lang="zh-CN" altLang="en-US" sz="2400" kern="0" dirty="0">
                  <a:solidFill>
                    <a:srgbClr val="FFFFFF"/>
                  </a:solidFill>
                  <a:latin typeface="微软雅黑" panose="020B0503020204020204" pitchFamily="34" charset="-122"/>
                  <a:ea typeface="微软雅黑" panose="020B0503020204020204" pitchFamily="34" charset="-122"/>
                </a:rPr>
                <a:t>标题</a:t>
              </a:r>
            </a:p>
          </p:txBody>
        </p:sp>
      </p:grpSp>
      <p:grpSp>
        <p:nvGrpSpPr>
          <p:cNvPr id="31" name="组合 30"/>
          <p:cNvGrpSpPr/>
          <p:nvPr/>
        </p:nvGrpSpPr>
        <p:grpSpPr>
          <a:xfrm>
            <a:off x="6835701" y="3211008"/>
            <a:ext cx="948315" cy="940039"/>
            <a:chOff x="1262027" y="1384450"/>
            <a:chExt cx="948438" cy="940162"/>
          </a:xfrm>
        </p:grpSpPr>
        <p:sp>
          <p:nvSpPr>
            <p:cNvPr id="32"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7A801D"/>
            </a:solidFill>
            <a:ln w="25400" cap="flat" cmpd="sng" algn="ctr">
              <a:noFill/>
              <a:prstDash val="solid"/>
            </a:ln>
            <a:effectLst/>
          </p:spPr>
          <p:txBody>
            <a:bodyPr anchor="ctr"/>
            <a:lstStyle/>
            <a:p>
              <a:pPr algn="ctr" defTabSz="914324" fontAlgn="base">
                <a:spcBef>
                  <a:spcPct val="0"/>
                </a:spcBef>
                <a:spcAft>
                  <a:spcPct val="0"/>
                </a:spcAft>
                <a:defRPr/>
              </a:pPr>
              <a:endParaRPr lang="zh-CN" altLang="en-US" sz="2400" kern="0">
                <a:solidFill>
                  <a:srgbClr val="080808"/>
                </a:solidFill>
                <a:latin typeface="微软雅黑" panose="020B0503020204020204" pitchFamily="34" charset="-122"/>
              </a:endParaRPr>
            </a:p>
          </p:txBody>
        </p:sp>
        <p:sp>
          <p:nvSpPr>
            <p:cNvPr id="33" name="TextBox 26"/>
            <p:cNvSpPr txBox="1"/>
            <p:nvPr/>
          </p:nvSpPr>
          <p:spPr>
            <a:xfrm>
              <a:off x="1410142" y="1664221"/>
              <a:ext cx="800323" cy="461725"/>
            </a:xfrm>
            <a:prstGeom prst="rect">
              <a:avLst/>
            </a:prstGeom>
            <a:noFill/>
          </p:spPr>
          <p:txBody>
            <a:bodyPr wrap="none" rtlCol="0">
              <a:spAutoFit/>
            </a:bodyPr>
            <a:lstStyle/>
            <a:p>
              <a:pPr defTabSz="914324">
                <a:defRPr/>
              </a:pPr>
              <a:r>
                <a:rPr lang="zh-CN" altLang="en-US" sz="2400" kern="0" dirty="0">
                  <a:solidFill>
                    <a:srgbClr val="FFFFFF"/>
                  </a:solidFill>
                  <a:latin typeface="微软雅黑" panose="020B0503020204020204" pitchFamily="34" charset="-122"/>
                  <a:ea typeface="微软雅黑" panose="020B0503020204020204" pitchFamily="34" charset="-122"/>
                </a:rPr>
                <a:t>标题</a:t>
              </a:r>
            </a:p>
          </p:txBody>
        </p:sp>
      </p:grpSp>
    </p:spTree>
    <p:extLst>
      <p:ext uri="{BB962C8B-B14F-4D97-AF65-F5344CB8AC3E}">
        <p14:creationId xmlns:p14="http://schemas.microsoft.com/office/powerpoint/2010/main" val="517529947"/>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1000"/>
                                        <p:tgtEl>
                                          <p:spTgt spid="28"/>
                                        </p:tgtEl>
                                      </p:cBhvr>
                                    </p:animEffect>
                                    <p:anim calcmode="lin" valueType="num">
                                      <p:cBhvr>
                                        <p:cTn id="46" dur="1000" fill="hold"/>
                                        <p:tgtEl>
                                          <p:spTgt spid="28"/>
                                        </p:tgtEl>
                                        <p:attrNameLst>
                                          <p:attrName>ppt_x</p:attrName>
                                        </p:attrNameLst>
                                      </p:cBhvr>
                                      <p:tavLst>
                                        <p:tav tm="0">
                                          <p:val>
                                            <p:strVal val="#ppt_x"/>
                                          </p:val>
                                        </p:tav>
                                        <p:tav tm="100000">
                                          <p:val>
                                            <p:strVal val="#ppt_x"/>
                                          </p:val>
                                        </p:tav>
                                      </p:tavLst>
                                    </p:anim>
                                    <p:anim calcmode="lin" valueType="num">
                                      <p:cBhvr>
                                        <p:cTn id="4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1+#ppt_w/2"/>
                                          </p:val>
                                        </p:tav>
                                        <p:tav tm="100000">
                                          <p:val>
                                            <p:strVal val="#ppt_x"/>
                                          </p:val>
                                        </p:tav>
                                      </p:tavLst>
                                    </p:anim>
                                    <p:anim calcmode="lin" valueType="num">
                                      <p:cBhvr additive="base">
                                        <p:cTn id="53" dur="500" fill="hold"/>
                                        <p:tgtEl>
                                          <p:spTgt spid="19"/>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fill="hold"/>
                                        <p:tgtEl>
                                          <p:spTgt spid="18"/>
                                        </p:tgtEl>
                                        <p:attrNameLst>
                                          <p:attrName>ppt_x</p:attrName>
                                        </p:attrNameLst>
                                      </p:cBhvr>
                                      <p:tavLst>
                                        <p:tav tm="0">
                                          <p:val>
                                            <p:strVal val="1+#ppt_w/2"/>
                                          </p:val>
                                        </p:tav>
                                        <p:tav tm="100000">
                                          <p:val>
                                            <p:strVal val="#ppt_x"/>
                                          </p:val>
                                        </p:tav>
                                      </p:tavLst>
                                    </p:anim>
                                    <p:anim calcmode="lin" valueType="num">
                                      <p:cBhvr additive="base">
                                        <p:cTn id="57"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0-#ppt_w/2"/>
                                          </p:val>
                                        </p:tav>
                                        <p:tav tm="100000">
                                          <p:val>
                                            <p:strVal val="#ppt_x"/>
                                          </p:val>
                                        </p:tav>
                                      </p:tavLst>
                                    </p:anim>
                                    <p:anim calcmode="lin" valueType="num">
                                      <p:cBhvr additive="base">
                                        <p:cTn id="63" dur="500" fill="hold"/>
                                        <p:tgtEl>
                                          <p:spTgt spid="20"/>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fill="hold"/>
                                        <p:tgtEl>
                                          <p:spTgt spid="21"/>
                                        </p:tgtEl>
                                        <p:attrNameLst>
                                          <p:attrName>ppt_x</p:attrName>
                                        </p:attrNameLst>
                                      </p:cBhvr>
                                      <p:tavLst>
                                        <p:tav tm="0">
                                          <p:val>
                                            <p:strVal val="0-#ppt_w/2"/>
                                          </p:val>
                                        </p:tav>
                                        <p:tav tm="100000">
                                          <p:val>
                                            <p:strVal val="#ppt_x"/>
                                          </p:val>
                                        </p:tav>
                                      </p:tavLst>
                                    </p:anim>
                                    <p:anim calcmode="lin" valueType="num">
                                      <p:cBhvr additive="base">
                                        <p:cTn id="6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教学设计</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630752" y="4155720"/>
            <a:ext cx="792059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24">
              <a:lnSpc>
                <a:spcPct val="150000"/>
              </a:lnSpc>
            </a:pPr>
            <a:r>
              <a:rPr lang="zh-CN" altLang="en-US" sz="1200" dirty="0">
                <a:solidFill>
                  <a:srgbClr val="181818"/>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200" dirty="0">
              <a:solidFill>
                <a:srgbClr val="181818"/>
              </a:solidFill>
              <a:latin typeface="微软雅黑" pitchFamily="34" charset="-122"/>
              <a:ea typeface="微软雅黑" pitchFamily="34" charset="-122"/>
              <a:sym typeface="微软雅黑" pitchFamily="34" charset="-122"/>
            </a:endParaRPr>
          </a:p>
          <a:p>
            <a:pPr defTabSz="914324">
              <a:lnSpc>
                <a:spcPct val="150000"/>
              </a:lnSpc>
            </a:pPr>
            <a:endParaRPr lang="zh-CN" altLang="en-US" sz="1200" dirty="0">
              <a:solidFill>
                <a:srgbClr val="181818"/>
              </a:solidFill>
              <a:latin typeface="微软雅黑" pitchFamily="34" charset="-122"/>
              <a:ea typeface="微软雅黑" pitchFamily="34" charset="-122"/>
              <a:sym typeface="微软雅黑" pitchFamily="34" charset="-122"/>
            </a:endParaRPr>
          </a:p>
        </p:txBody>
      </p:sp>
      <p:grpSp>
        <p:nvGrpSpPr>
          <p:cNvPr id="9" name="组合 8"/>
          <p:cNvGrpSpPr/>
          <p:nvPr/>
        </p:nvGrpSpPr>
        <p:grpSpPr>
          <a:xfrm>
            <a:off x="2215094" y="1123909"/>
            <a:ext cx="4752133" cy="3329579"/>
            <a:chOff x="2195736" y="894325"/>
            <a:chExt cx="4752752" cy="3330013"/>
          </a:xfrm>
        </p:grpSpPr>
        <p:sp>
          <p:nvSpPr>
            <p:cNvPr id="10"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F8F8F8"/>
                </a:solidFill>
                <a:latin typeface="Book Antiqua"/>
              </a:endParaRPr>
            </a:p>
          </p:txBody>
        </p:sp>
        <p:sp>
          <p:nvSpPr>
            <p:cNvPr id="11" name="Freeform 150"/>
            <p:cNvSpPr>
              <a:spLocks/>
            </p:cNvSpPr>
            <p:nvPr/>
          </p:nvSpPr>
          <p:spPr bwMode="auto">
            <a:xfrm>
              <a:off x="3048000" y="1771651"/>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rgbClr val="F3AD00"/>
            </a:solidFill>
            <a:ln>
              <a:noFill/>
            </a:ln>
            <a:extLst/>
          </p:spPr>
          <p:txBody>
            <a:bodyPr/>
            <a:lstStyle/>
            <a:p>
              <a:pPr defTabSz="914324">
                <a:defRPr/>
              </a:pPr>
              <a:endParaRPr lang="zh-CN" altLang="en-US" sz="1600" kern="0">
                <a:solidFill>
                  <a:srgbClr val="F8F8F8"/>
                </a:solidFill>
                <a:latin typeface="Book Antiqua"/>
              </a:endParaRPr>
            </a:p>
          </p:txBody>
        </p:sp>
        <p:sp>
          <p:nvSpPr>
            <p:cNvPr id="12" name="Freeform 151"/>
            <p:cNvSpPr>
              <a:spLocks/>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Lst>
              <a:ahLst/>
              <a:cxnLst>
                <a:cxn ang="0">
                  <a:pos x="T0" y="T1"/>
                </a:cxn>
                <a:cxn ang="0">
                  <a:pos x="T2" y="T3"/>
                </a:cxn>
                <a:cxn ang="0">
                  <a:pos x="T4" y="T5"/>
                </a:cxn>
                <a:cxn ang="0">
                  <a:pos x="T6" y="T7"/>
                </a:cxn>
                <a:cxn ang="0">
                  <a:pos x="T8" y="T9"/>
                </a:cxn>
                <a:cxn ang="0">
                  <a:pos x="T10" y="T11"/>
                </a:cxn>
                <a:cxn ang="0">
                  <a:pos x="T12" y="T13"/>
                </a:cxn>
              </a:cxnLst>
              <a:rect l="0" t="0" r="r" b="b"/>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rgbClr val="7A801D"/>
            </a:solidFill>
            <a:ln>
              <a:noFill/>
            </a:ln>
            <a:extLst/>
          </p:spPr>
          <p:txBody>
            <a:bodyPr/>
            <a:lstStyle/>
            <a:p>
              <a:pPr defTabSz="914324">
                <a:defRPr/>
              </a:pPr>
              <a:endParaRPr lang="zh-CN" altLang="en-US" sz="1600" kern="0">
                <a:solidFill>
                  <a:srgbClr val="F8F8F8"/>
                </a:solidFill>
                <a:latin typeface="Book Antiqua"/>
              </a:endParaRPr>
            </a:p>
          </p:txBody>
        </p:sp>
        <p:sp>
          <p:nvSpPr>
            <p:cNvPr id="13" name="Freeform 152"/>
            <p:cNvSpPr>
              <a:spLocks/>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Lst>
              <a:ahLst/>
              <a:cxnLst>
                <a:cxn ang="0">
                  <a:pos x="T0" y="T1"/>
                </a:cxn>
                <a:cxn ang="0">
                  <a:pos x="T2" y="T3"/>
                </a:cxn>
                <a:cxn ang="0">
                  <a:pos x="T4" y="T5"/>
                </a:cxn>
                <a:cxn ang="0">
                  <a:pos x="T6" y="T7"/>
                </a:cxn>
                <a:cxn ang="0">
                  <a:pos x="T8" y="T9"/>
                </a:cxn>
                <a:cxn ang="0">
                  <a:pos x="T10" y="T11"/>
                </a:cxn>
                <a:cxn ang="0">
                  <a:pos x="T12" y="T13"/>
                </a:cxn>
              </a:cxnLst>
              <a:rect l="0" t="0" r="r" b="b"/>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rgbClr val="F3AD00"/>
            </a:solidFill>
            <a:ln>
              <a:noFill/>
            </a:ln>
            <a:extLst/>
          </p:spPr>
          <p:txBody>
            <a:bodyPr/>
            <a:lstStyle/>
            <a:p>
              <a:pPr defTabSz="914324">
                <a:defRPr/>
              </a:pPr>
              <a:endParaRPr lang="zh-CN" altLang="en-US" sz="1600" kern="0">
                <a:solidFill>
                  <a:srgbClr val="F8F8F8"/>
                </a:solidFill>
                <a:latin typeface="Book Antiqua"/>
              </a:endParaRPr>
            </a:p>
          </p:txBody>
        </p:sp>
        <p:sp>
          <p:nvSpPr>
            <p:cNvPr id="14" name="Freeform 153"/>
            <p:cNvSpPr>
              <a:spLocks/>
            </p:cNvSpPr>
            <p:nvPr/>
          </p:nvSpPr>
          <p:spPr bwMode="auto">
            <a:xfrm>
              <a:off x="3468688" y="2190751"/>
              <a:ext cx="2208213"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Lst>
              <a:ahLst/>
              <a:cxnLst>
                <a:cxn ang="0">
                  <a:pos x="T0" y="T1"/>
                </a:cxn>
                <a:cxn ang="0">
                  <a:pos x="T2" y="T3"/>
                </a:cxn>
                <a:cxn ang="0">
                  <a:pos x="T4" y="T5"/>
                </a:cxn>
                <a:cxn ang="0">
                  <a:pos x="T6" y="T7"/>
                </a:cxn>
                <a:cxn ang="0">
                  <a:pos x="T8" y="T9"/>
                </a:cxn>
                <a:cxn ang="0">
                  <a:pos x="T10" y="T11"/>
                </a:cxn>
                <a:cxn ang="0">
                  <a:pos x="T12" y="T13"/>
                </a:cxn>
              </a:cxnLst>
              <a:rect l="0" t="0" r="r" b="b"/>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rgbClr val="7A801D"/>
            </a:solidFill>
            <a:ln>
              <a:noFill/>
            </a:ln>
            <a:extLst/>
          </p:spPr>
          <p:txBody>
            <a:bodyPr/>
            <a:lstStyle/>
            <a:p>
              <a:pPr defTabSz="914324">
                <a:defRPr/>
              </a:pPr>
              <a:endParaRPr lang="zh-CN" altLang="en-US" sz="1600" kern="0">
                <a:solidFill>
                  <a:srgbClr val="F8F8F8"/>
                </a:solidFill>
                <a:latin typeface="Book Antiqua"/>
              </a:endParaRPr>
            </a:p>
          </p:txBody>
        </p:sp>
        <p:sp>
          <p:nvSpPr>
            <p:cNvPr id="15" name="TextBox 8"/>
            <p:cNvSpPr txBox="1"/>
            <p:nvPr/>
          </p:nvSpPr>
          <p:spPr bwMode="auto">
            <a:xfrm>
              <a:off x="2195736" y="3338102"/>
              <a:ext cx="1582690" cy="476987"/>
            </a:xfrm>
            <a:prstGeom prst="rect">
              <a:avLst/>
            </a:prstGeom>
            <a:noFill/>
          </p:spPr>
          <p:txBody>
            <a:bodyPr wrap="none">
              <a:spAutoFit/>
            </a:bodyPr>
            <a:lstStyle>
              <a:defPPr>
                <a:defRPr lang="zh-CN"/>
              </a:defPPr>
              <a:lvl1pPr fontAlgn="auto">
                <a:spcBef>
                  <a:spcPts val="0"/>
                </a:spcBef>
                <a:spcAft>
                  <a:spcPts val="0"/>
                </a:spcAft>
                <a:defRPr sz="1600" spc="300">
                  <a:latin typeface="微软雅黑" pitchFamily="34" charset="-122"/>
                  <a:ea typeface="微软雅黑" pitchFamily="34" charset="-122"/>
                  <a:cs typeface="Arial" pitchFamily="34" charset="0"/>
                </a:defRPr>
              </a:lvl1pPr>
            </a:lstStyle>
            <a:p>
              <a:pPr defTabSz="914324">
                <a:defRPr/>
              </a:pPr>
              <a:r>
                <a:rPr lang="zh-CN" altLang="en-US" sz="2499" kern="0" spc="225" dirty="0">
                  <a:solidFill>
                    <a:srgbClr val="7A801D"/>
                  </a:solidFill>
                </a:rPr>
                <a:t>添加标题</a:t>
              </a:r>
            </a:p>
          </p:txBody>
        </p:sp>
        <p:sp>
          <p:nvSpPr>
            <p:cNvPr id="16" name="TextBox 9"/>
            <p:cNvSpPr txBox="1"/>
            <p:nvPr/>
          </p:nvSpPr>
          <p:spPr bwMode="auto">
            <a:xfrm>
              <a:off x="5771734" y="3303081"/>
              <a:ext cx="324266" cy="584851"/>
            </a:xfrm>
            <a:prstGeom prst="rect">
              <a:avLst/>
            </a:prstGeom>
            <a:noFill/>
          </p:spPr>
          <p:txBody>
            <a:bodyPr wrap="squar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defTabSz="914324">
                <a:defRPr/>
              </a:pPr>
              <a:r>
                <a:rPr lang="zh-CN" altLang="en-US" kern="0" spc="225" dirty="0">
                  <a:solidFill>
                    <a:srgbClr val="7A801D"/>
                  </a:solidFill>
                </a:rPr>
                <a:t>标题</a:t>
              </a:r>
            </a:p>
          </p:txBody>
        </p:sp>
        <p:sp>
          <p:nvSpPr>
            <p:cNvPr id="17" name="TextBox 10"/>
            <p:cNvSpPr txBox="1"/>
            <p:nvPr/>
          </p:nvSpPr>
          <p:spPr bwMode="auto">
            <a:xfrm>
              <a:off x="6667172" y="3303081"/>
              <a:ext cx="281316" cy="584851"/>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pPr defTabSz="914324">
                <a:defRPr/>
              </a:pPr>
              <a:r>
                <a:rPr lang="zh-CN" altLang="en-US" kern="0" spc="225" dirty="0">
                  <a:solidFill>
                    <a:srgbClr val="7A801D"/>
                  </a:solidFill>
                </a:rPr>
                <a:t>标题</a:t>
              </a:r>
            </a:p>
          </p:txBody>
        </p:sp>
        <p:sp>
          <p:nvSpPr>
            <p:cNvPr id="18" name="TextBox 11"/>
            <p:cNvSpPr txBox="1"/>
            <p:nvPr/>
          </p:nvSpPr>
          <p:spPr bwMode="auto">
            <a:xfrm>
              <a:off x="6224170" y="3303081"/>
              <a:ext cx="289344" cy="584851"/>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defTabSz="914324">
                <a:defRPr/>
              </a:pPr>
              <a:r>
                <a:rPr lang="zh-CN" altLang="en-US" kern="0" spc="225" dirty="0">
                  <a:solidFill>
                    <a:srgbClr val="7A801D"/>
                  </a:solidFill>
                </a:rPr>
                <a:t>标题</a:t>
              </a:r>
            </a:p>
          </p:txBody>
        </p:sp>
        <p:sp>
          <p:nvSpPr>
            <p:cNvPr id="19" name="TextBox 12"/>
            <p:cNvSpPr txBox="1"/>
            <p:nvPr/>
          </p:nvSpPr>
          <p:spPr bwMode="auto">
            <a:xfrm>
              <a:off x="5338514" y="3303081"/>
              <a:ext cx="288814" cy="584851"/>
            </a:xfrm>
            <a:prstGeom prst="rect">
              <a:avLst/>
            </a:prstGeom>
            <a:noFill/>
          </p:spPr>
          <p:txBody>
            <a:bodyPr wrap="squar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defTabSz="914324">
                <a:defRPr/>
              </a:pPr>
              <a:r>
                <a:rPr lang="zh-CN" altLang="en-US" kern="0" spc="225" dirty="0">
                  <a:solidFill>
                    <a:srgbClr val="7A801D"/>
                  </a:solidFill>
                </a:rPr>
                <a:t>标题</a:t>
              </a:r>
            </a:p>
          </p:txBody>
        </p:sp>
        <p:sp>
          <p:nvSpPr>
            <p:cNvPr id="20" name="TextBox 682"/>
            <p:cNvSpPr txBox="1"/>
            <p:nvPr/>
          </p:nvSpPr>
          <p:spPr>
            <a:xfrm>
              <a:off x="4235023" y="2146862"/>
              <a:ext cx="678480" cy="40016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defTabSz="914324">
                <a:defRPr/>
              </a:pPr>
              <a:r>
                <a:rPr lang="en-US" altLang="zh-CN" sz="2000" kern="0" dirty="0">
                  <a:solidFill>
                    <a:srgbClr val="F8F8F8"/>
                  </a:solidFill>
                </a:rPr>
                <a:t>20</a:t>
              </a:r>
              <a:r>
                <a:rPr lang="en-US" altLang="zh-CN" sz="1200" kern="0" dirty="0">
                  <a:solidFill>
                    <a:srgbClr val="F8F8F8"/>
                  </a:solidFill>
                </a:rPr>
                <a:t>%</a:t>
              </a:r>
              <a:endParaRPr lang="zh-CN" altLang="en-US" sz="2000" kern="0" dirty="0">
                <a:solidFill>
                  <a:srgbClr val="F8F8F8"/>
                </a:solidFill>
              </a:endParaRPr>
            </a:p>
          </p:txBody>
        </p:sp>
        <p:sp>
          <p:nvSpPr>
            <p:cNvPr id="21" name="TextBox 682"/>
            <p:cNvSpPr txBox="1"/>
            <p:nvPr/>
          </p:nvSpPr>
          <p:spPr>
            <a:xfrm>
              <a:off x="4235023" y="1742050"/>
              <a:ext cx="678480" cy="40016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defTabSz="914324">
                <a:defRPr/>
              </a:pPr>
              <a:r>
                <a:rPr lang="en-US" altLang="zh-CN" sz="2000" kern="0" dirty="0">
                  <a:solidFill>
                    <a:srgbClr val="F8F8F8"/>
                  </a:solidFill>
                </a:rPr>
                <a:t>40</a:t>
              </a:r>
              <a:r>
                <a:rPr lang="en-US" altLang="zh-CN" sz="1200" kern="0" dirty="0">
                  <a:solidFill>
                    <a:srgbClr val="F8F8F8"/>
                  </a:solidFill>
                </a:rPr>
                <a:t>%</a:t>
              </a:r>
              <a:endParaRPr lang="zh-CN" altLang="en-US" sz="2000" kern="0" dirty="0">
                <a:solidFill>
                  <a:srgbClr val="F8F8F8"/>
                </a:solidFill>
              </a:endParaRPr>
            </a:p>
          </p:txBody>
        </p:sp>
        <p:sp>
          <p:nvSpPr>
            <p:cNvPr id="22" name="TextBox 682"/>
            <p:cNvSpPr txBox="1"/>
            <p:nvPr/>
          </p:nvSpPr>
          <p:spPr>
            <a:xfrm>
              <a:off x="4235023" y="1322950"/>
              <a:ext cx="678480" cy="40016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defTabSz="914324">
                <a:defRPr/>
              </a:pPr>
              <a:r>
                <a:rPr lang="en-US" altLang="zh-CN" sz="2000" kern="0" dirty="0">
                  <a:solidFill>
                    <a:srgbClr val="F8F8F8"/>
                  </a:solidFill>
                </a:rPr>
                <a:t>60</a:t>
              </a:r>
              <a:r>
                <a:rPr lang="en-US" altLang="zh-CN" sz="1200" kern="0" dirty="0">
                  <a:solidFill>
                    <a:srgbClr val="F8F8F8"/>
                  </a:solidFill>
                </a:rPr>
                <a:t>%</a:t>
              </a:r>
              <a:endParaRPr lang="zh-CN" altLang="en-US" sz="2000" kern="0" dirty="0">
                <a:solidFill>
                  <a:srgbClr val="F8F8F8"/>
                </a:solidFill>
              </a:endParaRPr>
            </a:p>
          </p:txBody>
        </p:sp>
        <p:sp>
          <p:nvSpPr>
            <p:cNvPr id="23" name="TextBox 682"/>
            <p:cNvSpPr txBox="1"/>
            <p:nvPr/>
          </p:nvSpPr>
          <p:spPr>
            <a:xfrm>
              <a:off x="4235023" y="894325"/>
              <a:ext cx="678480" cy="400162"/>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defTabSz="914324">
                <a:defRPr/>
              </a:pPr>
              <a:r>
                <a:rPr lang="en-US" altLang="zh-CN" sz="2000" kern="0" dirty="0">
                  <a:solidFill>
                    <a:srgbClr val="F8F8F8"/>
                  </a:solidFill>
                </a:rPr>
                <a:t>80</a:t>
              </a:r>
              <a:r>
                <a:rPr lang="en-US" altLang="zh-CN" sz="1200" kern="0" dirty="0">
                  <a:solidFill>
                    <a:srgbClr val="F8F8F8"/>
                  </a:solidFill>
                </a:rPr>
                <a:t>%</a:t>
              </a:r>
              <a:endParaRPr lang="zh-CN" altLang="en-US" sz="2000" kern="0" dirty="0">
                <a:solidFill>
                  <a:srgbClr val="F8F8F8"/>
                </a:solidFill>
              </a:endParaRPr>
            </a:p>
          </p:txBody>
        </p:sp>
      </p:grpSp>
    </p:spTree>
    <p:extLst>
      <p:ext uri="{BB962C8B-B14F-4D97-AF65-F5344CB8AC3E}">
        <p14:creationId xmlns:p14="http://schemas.microsoft.com/office/powerpoint/2010/main" val="1332560798"/>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par>
                          <p:cTn id="18" fill="hold">
                            <p:stCondLst>
                              <p:cond delay="152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202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教学设计</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任意多边形 7"/>
          <p:cNvSpPr>
            <a:spLocks/>
          </p:cNvSpPr>
          <p:nvPr/>
        </p:nvSpPr>
        <p:spPr bwMode="auto">
          <a:xfrm rot="10800000">
            <a:off x="3674213" y="1946254"/>
            <a:ext cx="1228555" cy="401441"/>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7A801D"/>
          </a:solidFill>
          <a:ln w="19050">
            <a:noFill/>
          </a:ln>
          <a:effectLst/>
        </p:spPr>
        <p:txBody>
          <a:bodyPr vert="horz" wrap="square" lIns="68571" tIns="34286" rIns="68571" bIns="34286" numCol="1" anchor="t" anchorCtr="0" compatLnSpc="1">
            <a:prstTxWarp prst="textNoShape">
              <a:avLst/>
            </a:prstTxWarp>
            <a:noAutofit/>
          </a:bodyPr>
          <a:lstStyle/>
          <a:p>
            <a:pPr defTabSz="914324">
              <a:defRPr/>
            </a:pPr>
            <a:endParaRPr lang="zh-CN" altLang="en-US" sz="2400" kern="0">
              <a:solidFill>
                <a:prstClr val="black"/>
              </a:solidFill>
            </a:endParaRPr>
          </a:p>
        </p:txBody>
      </p:sp>
      <p:sp>
        <p:nvSpPr>
          <p:cNvPr id="9" name="任意多边形 8"/>
          <p:cNvSpPr>
            <a:spLocks/>
          </p:cNvSpPr>
          <p:nvPr/>
        </p:nvSpPr>
        <p:spPr bwMode="auto">
          <a:xfrm rot="14400000">
            <a:off x="4582801" y="2177929"/>
            <a:ext cx="1228555" cy="401441"/>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F3AD00"/>
          </a:solidFill>
          <a:ln w="19050">
            <a:noFill/>
          </a:ln>
          <a:effectLst/>
        </p:spPr>
        <p:txBody>
          <a:bodyPr vert="horz" wrap="square" lIns="68571" tIns="34286" rIns="68571" bIns="34286" numCol="1" anchor="t" anchorCtr="0" compatLnSpc="1">
            <a:prstTxWarp prst="textNoShape">
              <a:avLst/>
            </a:prstTxWarp>
            <a:noAutofit/>
          </a:bodyPr>
          <a:lstStyle/>
          <a:p>
            <a:pPr defTabSz="914324">
              <a:defRPr/>
            </a:pPr>
            <a:endParaRPr lang="zh-CN" altLang="en-US" sz="2400" kern="0">
              <a:solidFill>
                <a:prstClr val="black"/>
              </a:solidFill>
            </a:endParaRPr>
          </a:p>
        </p:txBody>
      </p:sp>
      <p:sp>
        <p:nvSpPr>
          <p:cNvPr id="10" name="任意多边形 9"/>
          <p:cNvSpPr>
            <a:spLocks/>
          </p:cNvSpPr>
          <p:nvPr/>
        </p:nvSpPr>
        <p:spPr bwMode="auto">
          <a:xfrm rot="18000000">
            <a:off x="4856332" y="3076771"/>
            <a:ext cx="1228555" cy="401441"/>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7A801D"/>
          </a:solidFill>
          <a:ln w="19050">
            <a:noFill/>
          </a:ln>
          <a:effectLst/>
        </p:spPr>
        <p:txBody>
          <a:bodyPr vert="horz" wrap="square" lIns="68571" tIns="34286" rIns="68571" bIns="34286" numCol="1" anchor="t" anchorCtr="0" compatLnSpc="1">
            <a:prstTxWarp prst="textNoShape">
              <a:avLst/>
            </a:prstTxWarp>
            <a:noAutofit/>
          </a:bodyPr>
          <a:lstStyle/>
          <a:p>
            <a:pPr defTabSz="914324">
              <a:defRPr/>
            </a:pPr>
            <a:endParaRPr lang="zh-CN" altLang="en-US" sz="2400" kern="0">
              <a:solidFill>
                <a:prstClr val="black"/>
              </a:solidFill>
            </a:endParaRPr>
          </a:p>
        </p:txBody>
      </p:sp>
      <p:sp>
        <p:nvSpPr>
          <p:cNvPr id="11" name="任意多边形 10"/>
          <p:cNvSpPr>
            <a:spLocks/>
          </p:cNvSpPr>
          <p:nvPr/>
        </p:nvSpPr>
        <p:spPr bwMode="auto">
          <a:xfrm rot="10800000" flipH="1" flipV="1">
            <a:off x="4219807" y="3751584"/>
            <a:ext cx="1228555" cy="401441"/>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F3AD00"/>
          </a:solidFill>
          <a:ln w="19050">
            <a:noFill/>
          </a:ln>
          <a:effectLst/>
        </p:spPr>
        <p:txBody>
          <a:bodyPr vert="horz" wrap="square" lIns="68571" tIns="34286" rIns="68571" bIns="34286" numCol="1" anchor="t" anchorCtr="0" compatLnSpc="1">
            <a:prstTxWarp prst="textNoShape">
              <a:avLst/>
            </a:prstTxWarp>
            <a:noAutofit/>
          </a:bodyPr>
          <a:lstStyle/>
          <a:p>
            <a:pPr defTabSz="914324">
              <a:defRPr/>
            </a:pPr>
            <a:endParaRPr lang="zh-CN" altLang="en-US" sz="2400" kern="0" dirty="0">
              <a:solidFill>
                <a:prstClr val="black"/>
              </a:solidFill>
            </a:endParaRPr>
          </a:p>
        </p:txBody>
      </p:sp>
      <p:sp>
        <p:nvSpPr>
          <p:cNvPr id="12" name="任意多边形 11"/>
          <p:cNvSpPr>
            <a:spLocks/>
          </p:cNvSpPr>
          <p:nvPr/>
        </p:nvSpPr>
        <p:spPr bwMode="auto">
          <a:xfrm rot="14400000" flipH="1" flipV="1">
            <a:off x="3311219" y="3519909"/>
            <a:ext cx="1228555" cy="401441"/>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7A801D"/>
          </a:solidFill>
          <a:ln w="19050">
            <a:noFill/>
          </a:ln>
          <a:effectLst/>
        </p:spPr>
        <p:txBody>
          <a:bodyPr vert="horz" wrap="square" lIns="68571" tIns="34286" rIns="68571" bIns="34286" numCol="1" anchor="t" anchorCtr="0" compatLnSpc="1">
            <a:prstTxWarp prst="textNoShape">
              <a:avLst/>
            </a:prstTxWarp>
            <a:noAutofit/>
          </a:bodyPr>
          <a:lstStyle/>
          <a:p>
            <a:pPr defTabSz="914324">
              <a:defRPr/>
            </a:pPr>
            <a:endParaRPr lang="zh-CN" altLang="en-US" sz="2400" kern="0">
              <a:solidFill>
                <a:prstClr val="black"/>
              </a:solidFill>
            </a:endParaRPr>
          </a:p>
        </p:txBody>
      </p:sp>
      <p:sp>
        <p:nvSpPr>
          <p:cNvPr id="13" name="任意多边形 12"/>
          <p:cNvSpPr>
            <a:spLocks/>
          </p:cNvSpPr>
          <p:nvPr/>
        </p:nvSpPr>
        <p:spPr bwMode="auto">
          <a:xfrm rot="18000000" flipH="1" flipV="1">
            <a:off x="3023403" y="2621066"/>
            <a:ext cx="1228555" cy="401441"/>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F3AD00"/>
          </a:solidFill>
          <a:ln w="19050">
            <a:noFill/>
          </a:ln>
          <a:effectLst/>
        </p:spPr>
        <p:txBody>
          <a:bodyPr vert="horz" wrap="square" lIns="68571" tIns="34286" rIns="68571" bIns="34286" numCol="1" anchor="t" anchorCtr="0" compatLnSpc="1">
            <a:prstTxWarp prst="textNoShape">
              <a:avLst/>
            </a:prstTxWarp>
            <a:noAutofit/>
          </a:bodyPr>
          <a:lstStyle/>
          <a:p>
            <a:pPr defTabSz="914324">
              <a:defRPr/>
            </a:pPr>
            <a:endParaRPr lang="zh-CN" altLang="en-US" sz="2400" kern="0">
              <a:solidFill>
                <a:prstClr val="black"/>
              </a:solidFill>
            </a:endParaRPr>
          </a:p>
        </p:txBody>
      </p:sp>
      <p:sp>
        <p:nvSpPr>
          <p:cNvPr id="14" name="任意多边形 13"/>
          <p:cNvSpPr/>
          <p:nvPr/>
        </p:nvSpPr>
        <p:spPr>
          <a:xfrm flipH="1" flipV="1">
            <a:off x="1332063" y="2023958"/>
            <a:ext cx="2115883" cy="478909"/>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cap="flat" cmpd="sng" algn="ctr">
            <a:solidFill>
              <a:srgbClr val="7A801D"/>
            </a:solidFill>
            <a:prstDash val="solid"/>
          </a:ln>
          <a:effectLst/>
        </p:spPr>
        <p:txBody>
          <a:bodyPr rtlCol="0" anchor="ctr"/>
          <a:lstStyle/>
          <a:p>
            <a:pPr algn="ctr" defTabSz="914324">
              <a:defRPr/>
            </a:pPr>
            <a:endParaRPr lang="zh-CN" altLang="en-US" sz="2400" kern="0">
              <a:solidFill>
                <a:prstClr val="white"/>
              </a:solidFill>
              <a:latin typeface="Calibri"/>
              <a:ea typeface="宋体" panose="02010600030101010101" pitchFamily="2" charset="-122"/>
            </a:endParaRPr>
          </a:p>
        </p:txBody>
      </p:sp>
      <p:sp>
        <p:nvSpPr>
          <p:cNvPr id="15" name="任意多边形 14"/>
          <p:cNvSpPr/>
          <p:nvPr/>
        </p:nvSpPr>
        <p:spPr>
          <a:xfrm flipH="1">
            <a:off x="1325981" y="3639614"/>
            <a:ext cx="2175458" cy="478909"/>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cap="flat" cmpd="sng" algn="ctr">
            <a:solidFill>
              <a:srgbClr val="7A801D"/>
            </a:solidFill>
            <a:prstDash val="solid"/>
          </a:ln>
          <a:effectLst/>
        </p:spPr>
        <p:txBody>
          <a:bodyPr rtlCol="0" anchor="ctr"/>
          <a:lstStyle/>
          <a:p>
            <a:pPr algn="ctr" defTabSz="914324">
              <a:defRPr/>
            </a:pPr>
            <a:endParaRPr lang="zh-CN" altLang="en-US" sz="2400" kern="0">
              <a:solidFill>
                <a:prstClr val="white"/>
              </a:solidFill>
              <a:latin typeface="Calibri"/>
              <a:ea typeface="宋体" panose="02010600030101010101" pitchFamily="2" charset="-122"/>
            </a:endParaRPr>
          </a:p>
        </p:txBody>
      </p:sp>
      <p:sp>
        <p:nvSpPr>
          <p:cNvPr id="16" name="任意多边形 15"/>
          <p:cNvSpPr/>
          <p:nvPr/>
        </p:nvSpPr>
        <p:spPr>
          <a:xfrm flipV="1">
            <a:off x="5607112" y="2040627"/>
            <a:ext cx="2204826" cy="478909"/>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cap="flat" cmpd="sng" algn="ctr">
            <a:solidFill>
              <a:srgbClr val="7A801D"/>
            </a:solidFill>
            <a:prstDash val="solid"/>
          </a:ln>
          <a:effectLst/>
        </p:spPr>
        <p:txBody>
          <a:bodyPr rtlCol="0" anchor="ctr"/>
          <a:lstStyle/>
          <a:p>
            <a:pPr algn="ctr" defTabSz="914324">
              <a:defRPr/>
            </a:pPr>
            <a:endParaRPr lang="zh-CN" altLang="en-US" sz="2400" kern="0">
              <a:solidFill>
                <a:srgbClr val="080808"/>
              </a:solidFill>
              <a:latin typeface="Calibri"/>
              <a:ea typeface="宋体" panose="02010600030101010101" pitchFamily="2" charset="-122"/>
            </a:endParaRPr>
          </a:p>
        </p:txBody>
      </p:sp>
      <p:sp>
        <p:nvSpPr>
          <p:cNvPr id="17" name="任意多边形 16"/>
          <p:cNvSpPr/>
          <p:nvPr/>
        </p:nvSpPr>
        <p:spPr>
          <a:xfrm>
            <a:off x="5609469" y="3629782"/>
            <a:ext cx="2204826" cy="478909"/>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cap="flat" cmpd="sng" algn="ctr">
            <a:solidFill>
              <a:srgbClr val="7A801D"/>
            </a:solidFill>
            <a:prstDash val="solid"/>
          </a:ln>
          <a:effectLst/>
        </p:spPr>
        <p:txBody>
          <a:bodyPr rtlCol="0" anchor="ctr"/>
          <a:lstStyle/>
          <a:p>
            <a:pPr algn="ctr" defTabSz="914324">
              <a:defRPr/>
            </a:pPr>
            <a:endParaRPr lang="zh-CN" altLang="en-US" sz="2400" b="1" kern="0">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latin typeface="Calibri"/>
              <a:ea typeface="宋体" panose="02010600030101010101" pitchFamily="2" charset="-122"/>
            </a:endParaRPr>
          </a:p>
        </p:txBody>
      </p:sp>
      <p:grpSp>
        <p:nvGrpSpPr>
          <p:cNvPr id="18" name="组合 17"/>
          <p:cNvGrpSpPr/>
          <p:nvPr/>
        </p:nvGrpSpPr>
        <p:grpSpPr>
          <a:xfrm>
            <a:off x="4060391" y="2552376"/>
            <a:ext cx="1028149" cy="1028149"/>
            <a:chOff x="4982373" y="2208496"/>
            <a:chExt cx="2227648" cy="2227648"/>
          </a:xfrm>
          <a:effectLst/>
        </p:grpSpPr>
        <p:sp>
          <p:nvSpPr>
            <p:cNvPr id="19" name="椭圆 18"/>
            <p:cNvSpPr/>
            <p:nvPr/>
          </p:nvSpPr>
          <p:spPr>
            <a:xfrm>
              <a:off x="4982373" y="2208496"/>
              <a:ext cx="2227648" cy="2227648"/>
            </a:xfrm>
            <a:prstGeom prst="ellipse">
              <a:avLst/>
            </a:prstGeom>
            <a:solidFill>
              <a:srgbClr val="7A801D"/>
            </a:solidFill>
            <a:ln w="25400" cap="flat" cmpd="sng" algn="ctr">
              <a:noFill/>
              <a:prstDash val="solid"/>
            </a:ln>
            <a:effectLst/>
          </p:spPr>
          <p:txBody>
            <a:bodyPr rtlCol="0" anchor="ctr"/>
            <a:lstStyle/>
            <a:p>
              <a:pPr algn="ctr" defTabSz="914324">
                <a:defRPr/>
              </a:pPr>
              <a:endParaRPr lang="zh-CN" altLang="en-US" sz="2400" kern="0">
                <a:solidFill>
                  <a:srgbClr val="564B45"/>
                </a:solidFill>
                <a:latin typeface="Calibri"/>
                <a:ea typeface="宋体" panose="02010600030101010101" pitchFamily="2" charset="-122"/>
              </a:endParaRPr>
            </a:p>
          </p:txBody>
        </p:sp>
        <p:grpSp>
          <p:nvGrpSpPr>
            <p:cNvPr id="20" name="Group 35"/>
            <p:cNvGrpSpPr>
              <a:grpSpLocks noChangeAspect="1"/>
            </p:cNvGrpSpPr>
            <p:nvPr/>
          </p:nvGrpSpPr>
          <p:grpSpPr bwMode="auto">
            <a:xfrm>
              <a:off x="7021143" y="3577005"/>
              <a:ext cx="86125" cy="161136"/>
              <a:chOff x="4164" y="2298"/>
              <a:chExt cx="31" cy="58"/>
            </a:xfrm>
            <a:noFill/>
          </p:grpSpPr>
          <p:sp>
            <p:nvSpPr>
              <p:cNvPr id="21"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rgbClr val="FF0000">
                    <a:lumMod val="65000"/>
                  </a:srgbClr>
                </a:solidFill>
                <a:round/>
                <a:headEnd/>
                <a:tailEnd/>
              </a:ln>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56777F"/>
                  </a:solidFill>
                </a:endParaRPr>
              </a:p>
            </p:txBody>
          </p:sp>
          <p:sp>
            <p:nvSpPr>
              <p:cNvPr id="22"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rgbClr val="FF0000">
                    <a:lumMod val="65000"/>
                  </a:srgbClr>
                </a:solidFill>
                <a:round/>
                <a:headEnd/>
                <a:tailEnd/>
              </a:ln>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56777F"/>
                  </a:solidFill>
                </a:endParaRPr>
              </a:p>
            </p:txBody>
          </p:sp>
        </p:grpSp>
      </p:grpSp>
      <p:grpSp>
        <p:nvGrpSpPr>
          <p:cNvPr id="23" name="组合 1"/>
          <p:cNvGrpSpPr/>
          <p:nvPr/>
        </p:nvGrpSpPr>
        <p:grpSpPr>
          <a:xfrm>
            <a:off x="1260064" y="1276570"/>
            <a:ext cx="1763777" cy="669708"/>
            <a:chOff x="6382171" y="2195545"/>
            <a:chExt cx="1764007" cy="669795"/>
          </a:xfrm>
        </p:grpSpPr>
        <p:sp>
          <p:nvSpPr>
            <p:cNvPr id="24" name="TextBox 20"/>
            <p:cNvSpPr txBox="1"/>
            <p:nvPr/>
          </p:nvSpPr>
          <p:spPr bwMode="auto">
            <a:xfrm>
              <a:off x="6382171" y="2494098"/>
              <a:ext cx="1764007" cy="371242"/>
            </a:xfrm>
            <a:prstGeom prst="rect">
              <a:avLst/>
            </a:prstGeom>
            <a:noFill/>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rgbClr val="080808"/>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rgbClr val="080808"/>
                  </a:solidFill>
                  <a:latin typeface="微软雅黑" pitchFamily="34" charset="-122"/>
                  <a:ea typeface="微软雅黑" pitchFamily="34" charset="-122"/>
                </a:rPr>
                <a:t>此处添加段落文本单击此处</a:t>
              </a:r>
            </a:p>
          </p:txBody>
        </p:sp>
        <p:sp>
          <p:nvSpPr>
            <p:cNvPr id="25" name="TextBox 19"/>
            <p:cNvSpPr txBox="1">
              <a:spLocks noChangeArrowheads="1"/>
            </p:cNvSpPr>
            <p:nvPr/>
          </p:nvSpPr>
          <p:spPr bwMode="auto">
            <a:xfrm>
              <a:off x="6382172" y="2195545"/>
              <a:ext cx="1764006" cy="30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a:solidFill>
                    <a:srgbClr val="7A801D"/>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rgbClr val="7A801D"/>
                </a:solidFill>
                <a:latin typeface="微软雅黑" panose="020B0503020204020204" pitchFamily="34" charset="-122"/>
                <a:ea typeface="微软雅黑" panose="020B0503020204020204" pitchFamily="34" charset="-122"/>
                <a:cs typeface="宋体" pitchFamily="2" charset="-122"/>
              </a:endParaRPr>
            </a:p>
          </p:txBody>
        </p:sp>
      </p:grpSp>
      <p:grpSp>
        <p:nvGrpSpPr>
          <p:cNvPr id="26" name="组合 1"/>
          <p:cNvGrpSpPr/>
          <p:nvPr/>
        </p:nvGrpSpPr>
        <p:grpSpPr>
          <a:xfrm>
            <a:off x="1260064" y="3316436"/>
            <a:ext cx="1763777" cy="669708"/>
            <a:chOff x="6382171" y="2195545"/>
            <a:chExt cx="1764007" cy="669795"/>
          </a:xfrm>
        </p:grpSpPr>
        <p:sp>
          <p:nvSpPr>
            <p:cNvPr id="27" name="TextBox 20"/>
            <p:cNvSpPr txBox="1"/>
            <p:nvPr/>
          </p:nvSpPr>
          <p:spPr bwMode="auto">
            <a:xfrm>
              <a:off x="6382171" y="2494098"/>
              <a:ext cx="1764007" cy="371242"/>
            </a:xfrm>
            <a:prstGeom prst="rect">
              <a:avLst/>
            </a:prstGeom>
            <a:noFill/>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rgbClr val="080808"/>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rgbClr val="080808"/>
                  </a:solidFill>
                  <a:latin typeface="微软雅黑" pitchFamily="34" charset="-122"/>
                  <a:ea typeface="微软雅黑" pitchFamily="34" charset="-122"/>
                </a:rPr>
                <a:t>此处添加段落文本单击此处</a:t>
              </a:r>
            </a:p>
          </p:txBody>
        </p:sp>
        <p:sp>
          <p:nvSpPr>
            <p:cNvPr id="28" name="TextBox 19"/>
            <p:cNvSpPr txBox="1">
              <a:spLocks noChangeArrowheads="1"/>
            </p:cNvSpPr>
            <p:nvPr/>
          </p:nvSpPr>
          <p:spPr bwMode="auto">
            <a:xfrm>
              <a:off x="6382172" y="2195545"/>
              <a:ext cx="1764006" cy="30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a:solidFill>
                    <a:srgbClr val="7A801D"/>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rgbClr val="7A801D"/>
                </a:solidFill>
                <a:latin typeface="微软雅黑" panose="020B0503020204020204" pitchFamily="34" charset="-122"/>
                <a:ea typeface="微软雅黑" panose="020B0503020204020204" pitchFamily="34" charset="-122"/>
                <a:cs typeface="宋体" pitchFamily="2" charset="-122"/>
              </a:endParaRPr>
            </a:p>
          </p:txBody>
        </p:sp>
      </p:grpSp>
      <p:grpSp>
        <p:nvGrpSpPr>
          <p:cNvPr id="29" name="组合 1"/>
          <p:cNvGrpSpPr/>
          <p:nvPr/>
        </p:nvGrpSpPr>
        <p:grpSpPr>
          <a:xfrm>
            <a:off x="6120160" y="1276570"/>
            <a:ext cx="1763777" cy="669708"/>
            <a:chOff x="6382171" y="2195545"/>
            <a:chExt cx="1764007" cy="669795"/>
          </a:xfrm>
        </p:grpSpPr>
        <p:sp>
          <p:nvSpPr>
            <p:cNvPr id="30" name="TextBox 20"/>
            <p:cNvSpPr txBox="1"/>
            <p:nvPr/>
          </p:nvSpPr>
          <p:spPr bwMode="auto">
            <a:xfrm>
              <a:off x="6382171" y="2494098"/>
              <a:ext cx="1764007" cy="371242"/>
            </a:xfrm>
            <a:prstGeom prst="rect">
              <a:avLst/>
            </a:prstGeom>
            <a:noFill/>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rgbClr val="080808"/>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rgbClr val="080808"/>
                  </a:solidFill>
                  <a:latin typeface="微软雅黑" pitchFamily="34" charset="-122"/>
                  <a:ea typeface="微软雅黑" pitchFamily="34" charset="-122"/>
                </a:rPr>
                <a:t>此处添加段落文本单击此处</a:t>
              </a:r>
            </a:p>
          </p:txBody>
        </p:sp>
        <p:sp>
          <p:nvSpPr>
            <p:cNvPr id="31" name="TextBox 19"/>
            <p:cNvSpPr txBox="1">
              <a:spLocks noChangeArrowheads="1"/>
            </p:cNvSpPr>
            <p:nvPr/>
          </p:nvSpPr>
          <p:spPr bwMode="auto">
            <a:xfrm>
              <a:off x="6382172" y="2195545"/>
              <a:ext cx="1764006" cy="30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a:solidFill>
                    <a:srgbClr val="7A801D"/>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rgbClr val="7A801D"/>
                </a:solidFill>
                <a:latin typeface="微软雅黑" panose="020B0503020204020204" pitchFamily="34" charset="-122"/>
                <a:ea typeface="微软雅黑" panose="020B0503020204020204" pitchFamily="34" charset="-122"/>
                <a:cs typeface="宋体" pitchFamily="2" charset="-122"/>
              </a:endParaRPr>
            </a:p>
          </p:txBody>
        </p:sp>
      </p:grpSp>
      <p:grpSp>
        <p:nvGrpSpPr>
          <p:cNvPr id="32" name="组合 1"/>
          <p:cNvGrpSpPr/>
          <p:nvPr/>
        </p:nvGrpSpPr>
        <p:grpSpPr>
          <a:xfrm>
            <a:off x="6120160" y="3316436"/>
            <a:ext cx="1763777" cy="669708"/>
            <a:chOff x="6382171" y="2195545"/>
            <a:chExt cx="1764007" cy="669795"/>
          </a:xfrm>
        </p:grpSpPr>
        <p:sp>
          <p:nvSpPr>
            <p:cNvPr id="33" name="TextBox 20"/>
            <p:cNvSpPr txBox="1"/>
            <p:nvPr/>
          </p:nvSpPr>
          <p:spPr bwMode="auto">
            <a:xfrm>
              <a:off x="6382171" y="2494098"/>
              <a:ext cx="1764007" cy="371242"/>
            </a:xfrm>
            <a:prstGeom prst="rect">
              <a:avLst/>
            </a:prstGeom>
            <a:noFill/>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rgbClr val="080808"/>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rgbClr val="080808"/>
                  </a:solidFill>
                  <a:latin typeface="微软雅黑" pitchFamily="34" charset="-122"/>
                  <a:ea typeface="微软雅黑" pitchFamily="34" charset="-122"/>
                </a:rPr>
                <a:t>此处添加段落文本单击此处</a:t>
              </a:r>
            </a:p>
          </p:txBody>
        </p:sp>
        <p:sp>
          <p:nvSpPr>
            <p:cNvPr id="34" name="TextBox 19"/>
            <p:cNvSpPr txBox="1">
              <a:spLocks noChangeArrowheads="1"/>
            </p:cNvSpPr>
            <p:nvPr/>
          </p:nvSpPr>
          <p:spPr bwMode="auto">
            <a:xfrm>
              <a:off x="6382172" y="2195545"/>
              <a:ext cx="1764006" cy="30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a:solidFill>
                    <a:srgbClr val="7A801D"/>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rgbClr val="7A801D"/>
                </a:solidFill>
                <a:latin typeface="微软雅黑" panose="020B0503020204020204" pitchFamily="34" charset="-122"/>
                <a:ea typeface="微软雅黑" panose="020B0503020204020204" pitchFamily="34" charset="-122"/>
                <a:cs typeface="宋体" pitchFamily="2" charset="-122"/>
              </a:endParaRPr>
            </a:p>
          </p:txBody>
        </p:sp>
      </p:grpSp>
      <p:sp>
        <p:nvSpPr>
          <p:cNvPr id="35" name="TextBox 19"/>
          <p:cNvSpPr txBox="1">
            <a:spLocks noChangeArrowheads="1"/>
          </p:cNvSpPr>
          <p:nvPr/>
        </p:nvSpPr>
        <p:spPr bwMode="auto">
          <a:xfrm>
            <a:off x="4114374" y="2773131"/>
            <a:ext cx="926741" cy="586637"/>
          </a:xfrm>
          <a:prstGeom prst="rect">
            <a:avLst/>
          </a:prstGeom>
          <a:solidFill>
            <a:srgbClr val="7A801D"/>
          </a:solidFill>
          <a:ln>
            <a:noFill/>
          </a:ln>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rgbClr val="FFFFFF"/>
                </a:solidFill>
                <a:latin typeface="微软雅黑" panose="020B0503020204020204" pitchFamily="34" charset="-122"/>
                <a:ea typeface="微软雅黑" panose="020B0503020204020204" pitchFamily="34" charset="-122"/>
                <a:cs typeface="宋体" pitchFamily="2" charset="-122"/>
              </a:rPr>
              <a:t>标题</a:t>
            </a:r>
            <a:endParaRPr lang="en-US" altLang="zh-CN" sz="1600" dirty="0">
              <a:solidFill>
                <a:srgbClr val="FFFFFF"/>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1600" dirty="0">
                <a:solidFill>
                  <a:srgbClr val="FFFFFF"/>
                </a:solidFill>
                <a:latin typeface="微软雅黑" panose="020B0503020204020204" pitchFamily="34" charset="-122"/>
                <a:ea typeface="微软雅黑" panose="020B0503020204020204" pitchFamily="34" charset="-122"/>
                <a:cs typeface="宋体" pitchFamily="2" charset="-122"/>
              </a:rPr>
              <a:t>文字</a:t>
            </a:r>
            <a:endParaRPr lang="zh-CN" altLang="zh-CN" sz="1600" dirty="0">
              <a:solidFill>
                <a:srgbClr val="FFFFFF"/>
              </a:solidFill>
              <a:latin typeface="微软雅黑" panose="020B0503020204020204" pitchFamily="34" charset="-122"/>
              <a:ea typeface="微软雅黑" panose="020B0503020204020204" pitchFamily="34" charset="-122"/>
              <a:cs typeface="宋体" pitchFamily="2" charset="-122"/>
            </a:endParaRPr>
          </a:p>
        </p:txBody>
      </p:sp>
    </p:spTree>
    <p:extLst>
      <p:ext uri="{BB962C8B-B14F-4D97-AF65-F5344CB8AC3E}">
        <p14:creationId xmlns:p14="http://schemas.microsoft.com/office/powerpoint/2010/main" val="2047043053"/>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Effect transition="in" filter="fade">
                                      <p:cBhvr>
                                        <p:cTn id="54" dur="500"/>
                                        <p:tgtEl>
                                          <p:spTgt spid="3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animEffect transition="in" filter="fade">
                                      <p:cBhvr>
                                        <p:cTn id="59" dur="5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anim calcmode="lin" valueType="num">
                                      <p:cBhvr>
                                        <p:cTn id="65" dur="500" fill="hold"/>
                                        <p:tgtEl>
                                          <p:spTgt spid="23"/>
                                        </p:tgtEl>
                                        <p:attrNameLst>
                                          <p:attrName>ppt_x</p:attrName>
                                        </p:attrNameLst>
                                      </p:cBhvr>
                                      <p:tavLst>
                                        <p:tav tm="0">
                                          <p:val>
                                            <p:strVal val="#ppt_x"/>
                                          </p:val>
                                        </p:tav>
                                        <p:tav tm="100000">
                                          <p:val>
                                            <p:strVal val="#ppt_x"/>
                                          </p:val>
                                        </p:tav>
                                      </p:tavLst>
                                    </p:anim>
                                    <p:anim calcmode="lin" valueType="num">
                                      <p:cBhvr>
                                        <p:cTn id="66" dur="500" fill="hold"/>
                                        <p:tgtEl>
                                          <p:spTgt spid="23"/>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anim calcmode="lin" valueType="num">
                                      <p:cBhvr>
                                        <p:cTn id="70" dur="500" fill="hold"/>
                                        <p:tgtEl>
                                          <p:spTgt spid="26"/>
                                        </p:tgtEl>
                                        <p:attrNameLst>
                                          <p:attrName>ppt_x</p:attrName>
                                        </p:attrNameLst>
                                      </p:cBhvr>
                                      <p:tavLst>
                                        <p:tav tm="0">
                                          <p:val>
                                            <p:strVal val="#ppt_x"/>
                                          </p:val>
                                        </p:tav>
                                        <p:tav tm="100000">
                                          <p:val>
                                            <p:strVal val="#ppt_x"/>
                                          </p:val>
                                        </p:tav>
                                      </p:tavLst>
                                    </p:anim>
                                    <p:anim calcmode="lin" valueType="num">
                                      <p:cBhvr>
                                        <p:cTn id="71" dur="500" fill="hold"/>
                                        <p:tgtEl>
                                          <p:spTgt spid="26"/>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anim calcmode="lin" valueType="num">
                                      <p:cBhvr>
                                        <p:cTn id="75" dur="500" fill="hold"/>
                                        <p:tgtEl>
                                          <p:spTgt spid="29"/>
                                        </p:tgtEl>
                                        <p:attrNameLst>
                                          <p:attrName>ppt_x</p:attrName>
                                        </p:attrNameLst>
                                      </p:cBhvr>
                                      <p:tavLst>
                                        <p:tav tm="0">
                                          <p:val>
                                            <p:strVal val="#ppt_x"/>
                                          </p:val>
                                        </p:tav>
                                        <p:tav tm="100000">
                                          <p:val>
                                            <p:strVal val="#ppt_x"/>
                                          </p:val>
                                        </p:tav>
                                      </p:tavLst>
                                    </p:anim>
                                    <p:anim calcmode="lin" valueType="num">
                                      <p:cBhvr>
                                        <p:cTn id="76" dur="500" fill="hold"/>
                                        <p:tgtEl>
                                          <p:spTgt spid="29"/>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anim calcmode="lin" valueType="num">
                                      <p:cBhvr>
                                        <p:cTn id="80" dur="500" fill="hold"/>
                                        <p:tgtEl>
                                          <p:spTgt spid="32"/>
                                        </p:tgtEl>
                                        <p:attrNameLst>
                                          <p:attrName>ppt_x</p:attrName>
                                        </p:attrNameLst>
                                      </p:cBhvr>
                                      <p:tavLst>
                                        <p:tav tm="0">
                                          <p:val>
                                            <p:strVal val="#ppt_x"/>
                                          </p:val>
                                        </p:tav>
                                        <p:tav tm="100000">
                                          <p:val>
                                            <p:strVal val="#ppt_x"/>
                                          </p:val>
                                        </p:tav>
                                      </p:tavLst>
                                    </p:anim>
                                    <p:anim calcmode="lin" valueType="num">
                                      <p:cBhvr>
                                        <p:cTn id="81" dur="500" fill="hold"/>
                                        <p:tgtEl>
                                          <p:spTgt spid="32"/>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500"/>
                                        <p:tgtEl>
                                          <p:spTgt spid="16"/>
                                        </p:tgtEl>
                                      </p:cBhvr>
                                    </p:animEffect>
                                    <p:anim calcmode="lin" valueType="num">
                                      <p:cBhvr>
                                        <p:cTn id="85" dur="500" fill="hold"/>
                                        <p:tgtEl>
                                          <p:spTgt spid="16"/>
                                        </p:tgtEl>
                                        <p:attrNameLst>
                                          <p:attrName>ppt_x</p:attrName>
                                        </p:attrNameLst>
                                      </p:cBhvr>
                                      <p:tavLst>
                                        <p:tav tm="0">
                                          <p:val>
                                            <p:strVal val="#ppt_x"/>
                                          </p:val>
                                        </p:tav>
                                        <p:tav tm="100000">
                                          <p:val>
                                            <p:strVal val="#ppt_x"/>
                                          </p:val>
                                        </p:tav>
                                      </p:tavLst>
                                    </p:anim>
                                    <p:anim calcmode="lin" valueType="num">
                                      <p:cBhvr>
                                        <p:cTn id="86" dur="500" fill="hold"/>
                                        <p:tgtEl>
                                          <p:spTgt spid="16"/>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fade">
                                      <p:cBhvr>
                                        <p:cTn id="89" dur="500"/>
                                        <p:tgtEl>
                                          <p:spTgt spid="17"/>
                                        </p:tgtEl>
                                      </p:cBhvr>
                                    </p:animEffect>
                                    <p:anim calcmode="lin" valueType="num">
                                      <p:cBhvr>
                                        <p:cTn id="90" dur="500" fill="hold"/>
                                        <p:tgtEl>
                                          <p:spTgt spid="17"/>
                                        </p:tgtEl>
                                        <p:attrNameLst>
                                          <p:attrName>ppt_x</p:attrName>
                                        </p:attrNameLst>
                                      </p:cBhvr>
                                      <p:tavLst>
                                        <p:tav tm="0">
                                          <p:val>
                                            <p:strVal val="#ppt_x"/>
                                          </p:val>
                                        </p:tav>
                                        <p:tav tm="100000">
                                          <p:val>
                                            <p:strVal val="#ppt_x"/>
                                          </p:val>
                                        </p:tav>
                                      </p:tavLst>
                                    </p:anim>
                                    <p:anim calcmode="lin" valueType="num">
                                      <p:cBhvr>
                                        <p:cTn id="91" dur="500" fill="hold"/>
                                        <p:tgtEl>
                                          <p:spTgt spid="17"/>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fade">
                                      <p:cBhvr>
                                        <p:cTn id="94" dur="500"/>
                                        <p:tgtEl>
                                          <p:spTgt spid="14"/>
                                        </p:tgtEl>
                                      </p:cBhvr>
                                    </p:animEffect>
                                    <p:anim calcmode="lin" valueType="num">
                                      <p:cBhvr>
                                        <p:cTn id="95" dur="500" fill="hold"/>
                                        <p:tgtEl>
                                          <p:spTgt spid="14"/>
                                        </p:tgtEl>
                                        <p:attrNameLst>
                                          <p:attrName>ppt_x</p:attrName>
                                        </p:attrNameLst>
                                      </p:cBhvr>
                                      <p:tavLst>
                                        <p:tav tm="0">
                                          <p:val>
                                            <p:strVal val="#ppt_x"/>
                                          </p:val>
                                        </p:tav>
                                        <p:tav tm="100000">
                                          <p:val>
                                            <p:strVal val="#ppt_x"/>
                                          </p:val>
                                        </p:tav>
                                      </p:tavLst>
                                    </p:anim>
                                    <p:anim calcmode="lin" valueType="num">
                                      <p:cBhvr>
                                        <p:cTn id="96" dur="500" fill="hold"/>
                                        <p:tgtEl>
                                          <p:spTgt spid="14"/>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fade">
                                      <p:cBhvr>
                                        <p:cTn id="99" dur="500"/>
                                        <p:tgtEl>
                                          <p:spTgt spid="15"/>
                                        </p:tgtEl>
                                      </p:cBhvr>
                                    </p:animEffect>
                                    <p:anim calcmode="lin" valueType="num">
                                      <p:cBhvr>
                                        <p:cTn id="100" dur="500" fill="hold"/>
                                        <p:tgtEl>
                                          <p:spTgt spid="15"/>
                                        </p:tgtEl>
                                        <p:attrNameLst>
                                          <p:attrName>ppt_x</p:attrName>
                                        </p:attrNameLst>
                                      </p:cBhvr>
                                      <p:tavLst>
                                        <p:tav tm="0">
                                          <p:val>
                                            <p:strVal val="#ppt_x"/>
                                          </p:val>
                                        </p:tav>
                                        <p:tav tm="100000">
                                          <p:val>
                                            <p:strVal val="#ppt_x"/>
                                          </p:val>
                                        </p:tav>
                                      </p:tavLst>
                                    </p:anim>
                                    <p:anim calcmode="lin" valueType="num">
                                      <p:cBhvr>
                                        <p:cTn id="10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3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99456" y="0"/>
            <a:ext cx="5145088" cy="5145088"/>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49998" y="857250"/>
            <a:ext cx="2794002" cy="4287838"/>
          </a:xfrm>
          <a:prstGeom prst="rect">
            <a:avLst/>
          </a:prstGeom>
        </p:spPr>
      </p:pic>
      <p:sp>
        <p:nvSpPr>
          <p:cNvPr id="6" name="矩形 5"/>
          <p:cNvSpPr/>
          <p:nvPr/>
        </p:nvSpPr>
        <p:spPr>
          <a:xfrm>
            <a:off x="3347787" y="1501762"/>
            <a:ext cx="5259823" cy="615553"/>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4000" b="1">
                <a:solidFill>
                  <a:srgbClr val="7A801D"/>
                </a:solidFill>
                <a:latin typeface="微软雅黑" panose="020B0503020204020204" pitchFamily="34" charset="-122"/>
                <a:ea typeface="微软雅黑" panose="020B0503020204020204" pitchFamily="34" charset="-122"/>
              </a:rPr>
              <a:t>教学过程</a:t>
            </a:r>
            <a:endParaRPr lang="zh-CN" altLang="en-US" sz="4000" b="1" dirty="0">
              <a:solidFill>
                <a:srgbClr val="7A801D"/>
              </a:solidFill>
              <a:latin typeface="微软雅黑" panose="020B0503020204020204" pitchFamily="34" charset="-122"/>
              <a:ea typeface="微软雅黑" panose="020B0503020204020204" pitchFamily="34" charset="-122"/>
            </a:endParaRPr>
          </a:p>
        </p:txBody>
      </p:sp>
      <p:sp>
        <p:nvSpPr>
          <p:cNvPr id="7" name="TextBox 25"/>
          <p:cNvSpPr txBox="1"/>
          <p:nvPr/>
        </p:nvSpPr>
        <p:spPr>
          <a:xfrm>
            <a:off x="3242972" y="2262522"/>
            <a:ext cx="1109085" cy="323037"/>
          </a:xfrm>
          <a:prstGeom prst="rect">
            <a:avLst/>
          </a:prstGeom>
          <a:noFill/>
        </p:spPr>
        <p:txBody>
          <a:bodyPr wrap="square" rtlCol="0">
            <a:spAutoFit/>
          </a:bodyPr>
          <a:lstStyle/>
          <a:p>
            <a:pPr defTabSz="685434" fontAlgn="base">
              <a:spcBef>
                <a:spcPct val="0"/>
              </a:spcBef>
              <a:spcAft>
                <a:spcPct val="0"/>
              </a:spcAft>
              <a:defRPr/>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课前准备</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26"/>
          <p:cNvSpPr txBox="1"/>
          <p:nvPr/>
        </p:nvSpPr>
        <p:spPr>
          <a:xfrm>
            <a:off x="4845910" y="2262522"/>
            <a:ext cx="1206665" cy="323037"/>
          </a:xfrm>
          <a:prstGeom prst="rect">
            <a:avLst/>
          </a:prstGeom>
          <a:noFill/>
          <a:ln w="9525">
            <a:noFill/>
          </a:ln>
        </p:spPr>
        <p:txBody>
          <a:bodyPr>
            <a:spAutoFit/>
          </a:bodyPr>
          <a:lstStyle/>
          <a:p>
            <a:pPr defTabSz="685434" fontAlgn="base">
              <a:spcBef>
                <a:spcPct val="0"/>
              </a:spcBef>
              <a:spcAft>
                <a:spcPct val="0"/>
              </a:spcAft>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课堂实施</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Freeform 21"/>
          <p:cNvSpPr>
            <a:spLocks noEditPoints="1"/>
          </p:cNvSpPr>
          <p:nvPr/>
        </p:nvSpPr>
        <p:spPr>
          <a:xfrm>
            <a:off x="3031152" y="231131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0" name="Freeform 22"/>
          <p:cNvSpPr>
            <a:spLocks noEditPoints="1"/>
          </p:cNvSpPr>
          <p:nvPr/>
        </p:nvSpPr>
        <p:spPr>
          <a:xfrm>
            <a:off x="4623378" y="231131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1" name="TextBox 13"/>
          <p:cNvSpPr txBox="1"/>
          <p:nvPr/>
        </p:nvSpPr>
        <p:spPr>
          <a:xfrm>
            <a:off x="3251463" y="2643887"/>
            <a:ext cx="1099079" cy="323037"/>
          </a:xfrm>
          <a:prstGeom prst="rect">
            <a:avLst/>
          </a:prstGeom>
          <a:noFill/>
          <a:ln w="9525">
            <a:noFill/>
          </a:ln>
        </p:spPr>
        <p:txBody>
          <a:bodyPr wrap="square">
            <a:spAutoFit/>
          </a:bodyPr>
          <a:lstStyle/>
          <a:p>
            <a:pPr defTabSz="685434" fontAlgn="base">
              <a:spcBef>
                <a:spcPct val="0"/>
              </a:spcBef>
              <a:spcAft>
                <a:spcPct val="0"/>
              </a:spcAft>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课后提升</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Freeform 22"/>
          <p:cNvSpPr>
            <a:spLocks noEditPoints="1"/>
          </p:cNvSpPr>
          <p:nvPr/>
        </p:nvSpPr>
        <p:spPr>
          <a:xfrm>
            <a:off x="3027742" y="2692677"/>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3" name="TextBox 13"/>
          <p:cNvSpPr txBox="1"/>
          <p:nvPr/>
        </p:nvSpPr>
        <p:spPr>
          <a:xfrm>
            <a:off x="4823299" y="2643887"/>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Freeform 22"/>
          <p:cNvSpPr>
            <a:spLocks noEditPoints="1"/>
          </p:cNvSpPr>
          <p:nvPr/>
        </p:nvSpPr>
        <p:spPr>
          <a:xfrm>
            <a:off x="4618628" y="2692677"/>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5" name="TextBox 13"/>
          <p:cNvSpPr txBox="1"/>
          <p:nvPr/>
        </p:nvSpPr>
        <p:spPr>
          <a:xfrm>
            <a:off x="3251463" y="3038995"/>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Freeform 22"/>
          <p:cNvSpPr>
            <a:spLocks noEditPoints="1"/>
          </p:cNvSpPr>
          <p:nvPr/>
        </p:nvSpPr>
        <p:spPr>
          <a:xfrm>
            <a:off x="3037267" y="3087785"/>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Tree>
    <p:extLst>
      <p:ext uri="{BB962C8B-B14F-4D97-AF65-F5344CB8AC3E}">
        <p14:creationId xmlns:p14="http://schemas.microsoft.com/office/powerpoint/2010/main" val="2694030208"/>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by="(-#ppt_w*2)" calcmode="lin" valueType="num">
                                      <p:cBhvr rctx="PPT">
                                        <p:cTn id="13" dur="300" autoRev="1" fill="hold">
                                          <p:stCondLst>
                                            <p:cond delay="0"/>
                                          </p:stCondLst>
                                        </p:cTn>
                                        <p:tgtEl>
                                          <p:spTgt spid="6"/>
                                        </p:tgtEl>
                                        <p:attrNameLst>
                                          <p:attrName>ppt_w</p:attrName>
                                        </p:attrNameLst>
                                      </p:cBhvr>
                                    </p:anim>
                                    <p:anim by="(#ppt_w*0.50)" calcmode="lin" valueType="num">
                                      <p:cBhvr>
                                        <p:cTn id="14" dur="300" decel="50000" autoRev="1" fill="hold">
                                          <p:stCondLst>
                                            <p:cond delay="0"/>
                                          </p:stCondLst>
                                        </p:cTn>
                                        <p:tgtEl>
                                          <p:spTgt spid="6"/>
                                        </p:tgtEl>
                                        <p:attrNameLst>
                                          <p:attrName>ppt_x</p:attrName>
                                        </p:attrNameLst>
                                      </p:cBhvr>
                                    </p:anim>
                                    <p:anim from="(-#ppt_h/2)" to="(#ppt_y)" calcmode="lin" valueType="num">
                                      <p:cBhvr>
                                        <p:cTn id="15" dur="600" fill="hold">
                                          <p:stCondLst>
                                            <p:cond delay="0"/>
                                          </p:stCondLst>
                                        </p:cTn>
                                        <p:tgtEl>
                                          <p:spTgt spid="6"/>
                                        </p:tgtEl>
                                        <p:attrNameLst>
                                          <p:attrName>ppt_y</p:attrName>
                                        </p:attrNameLst>
                                      </p:cBhvr>
                                    </p:anim>
                                    <p:animRot by="21600000">
                                      <p:cBhvr>
                                        <p:cTn id="16" dur="600" fill="hold">
                                          <p:stCondLst>
                                            <p:cond delay="0"/>
                                          </p:stCondLst>
                                        </p:cTn>
                                        <p:tgtEl>
                                          <p:spTgt spid="6"/>
                                        </p:tgtEl>
                                        <p:attrNameLst>
                                          <p:attrName>r</p:attrName>
                                        </p:attrNameLst>
                                      </p:cBhvr>
                                    </p:animRot>
                                  </p:childTnLst>
                                </p:cTn>
                              </p:par>
                            </p:childTnLst>
                          </p:cTn>
                        </p:par>
                        <p:par>
                          <p:cTn id="17" fill="hold">
                            <p:stCondLst>
                              <p:cond delay="1280"/>
                            </p:stCondLst>
                            <p:childTnLst>
                              <p:par>
                                <p:cTn id="18" presetID="2" presetClass="entr" presetSubtype="12"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0-#ppt_w/2"/>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par>
                          <p:cTn id="38" fill="hold">
                            <p:stCondLst>
                              <p:cond delay="1880"/>
                            </p:stCondLst>
                            <p:childTnLst>
                              <p:par>
                                <p:cTn id="39" presetID="2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p:bldP spid="13"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课前准备</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5025020" y="1395044"/>
            <a:ext cx="3309957" cy="685196"/>
            <a:chOff x="6327173" y="1681099"/>
            <a:chExt cx="4413851" cy="913716"/>
          </a:xfrm>
        </p:grpSpPr>
        <p:sp>
          <p:nvSpPr>
            <p:cNvPr id="9" name="文本框 20"/>
            <p:cNvSpPr txBox="1"/>
            <p:nvPr/>
          </p:nvSpPr>
          <p:spPr>
            <a:xfrm>
              <a:off x="6327174" y="1681099"/>
              <a:ext cx="2321526" cy="418631"/>
            </a:xfrm>
            <a:prstGeom prst="rect">
              <a:avLst/>
            </a:prstGeom>
            <a:noFill/>
          </p:spPr>
          <p:txBody>
            <a:bodyPr wrap="square" rtlCol="0">
              <a:spAutoFit/>
            </a:bodyPr>
            <a:lstStyle/>
            <a:p>
              <a:pPr algn="just" defTabSz="914324">
                <a:lnSpc>
                  <a:spcPct val="90000"/>
                </a:lnSpc>
                <a:spcBef>
                  <a:spcPts val="750"/>
                </a:spcBef>
              </a:pPr>
              <a:r>
                <a:rPr lang="zh-CN" altLang="en-US" sz="1600" dirty="0">
                  <a:solidFill>
                    <a:srgbClr val="7A801D"/>
                  </a:solidFill>
                  <a:latin typeface="微软雅黑" panose="020B0503020204020204" pitchFamily="34" charset="-122"/>
                  <a:ea typeface="微软雅黑" panose="020B0503020204020204" pitchFamily="34" charset="-122"/>
                </a:rPr>
                <a:t>添加标题</a:t>
              </a:r>
            </a:p>
          </p:txBody>
        </p:sp>
        <p:sp>
          <p:nvSpPr>
            <p:cNvPr id="10" name="文本框 21"/>
            <p:cNvSpPr txBox="1"/>
            <p:nvPr/>
          </p:nvSpPr>
          <p:spPr>
            <a:xfrm>
              <a:off x="6327173" y="1938138"/>
              <a:ext cx="4413851" cy="656677"/>
            </a:xfrm>
            <a:prstGeom prst="rect">
              <a:avLst/>
            </a:prstGeom>
            <a:noFill/>
          </p:spPr>
          <p:txBody>
            <a:bodyPr wrap="square" rtlCol="0">
              <a:spAutoFit/>
            </a:bodyPr>
            <a:lstStyle/>
            <a:p>
              <a:pPr algn="just" defTabSz="914324">
                <a:lnSpc>
                  <a:spcPct val="130000"/>
                </a:lnSpc>
              </a:pPr>
              <a:r>
                <a:rPr lang="zh-CN" altLang="en-US" sz="1000" dirty="0">
                  <a:solidFill>
                    <a:srgbClr val="080808"/>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080808"/>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190657" y="2850417"/>
            <a:ext cx="667125" cy="548784"/>
            <a:chOff x="1465545" y="3524250"/>
            <a:chExt cx="889616" cy="731806"/>
          </a:xfrm>
        </p:grpSpPr>
        <p:sp>
          <p:nvSpPr>
            <p:cNvPr id="12" name="六边形 11"/>
            <p:cNvSpPr/>
            <p:nvPr/>
          </p:nvSpPr>
          <p:spPr>
            <a:xfrm>
              <a:off x="1480540" y="3524250"/>
              <a:ext cx="848894" cy="731806"/>
            </a:xfrm>
            <a:prstGeom prst="hexagon">
              <a:avLst/>
            </a:prstGeom>
            <a:solidFill>
              <a:srgbClr val="F3AD00"/>
            </a:solidFill>
            <a:ln w="25400" cap="flat" cmpd="sng" algn="ctr">
              <a:noFill/>
              <a:prstDash val="solid"/>
            </a:ln>
            <a:effectLst/>
          </p:spPr>
          <p:txBody>
            <a:bodyPr rtlCol="0" anchor="ctr"/>
            <a:lstStyle/>
            <a:p>
              <a:pPr algn="ctr" defTabSz="914324">
                <a:defRPr/>
              </a:pPr>
              <a:endParaRPr lang="zh-CN" altLang="en-US" sz="2400" kern="0">
                <a:solidFill>
                  <a:srgbClr val="FFFFFF"/>
                </a:solidFill>
                <a:latin typeface="Calibri"/>
                <a:ea typeface="宋体" panose="02010600030101010101" pitchFamily="2" charset="-122"/>
              </a:endParaRPr>
            </a:p>
          </p:txBody>
        </p:sp>
        <p:sp>
          <p:nvSpPr>
            <p:cNvPr id="13" name="文本框 24"/>
            <p:cNvSpPr txBox="1"/>
            <p:nvPr/>
          </p:nvSpPr>
          <p:spPr>
            <a:xfrm>
              <a:off x="1465545" y="3719336"/>
              <a:ext cx="889616" cy="418630"/>
            </a:xfrm>
            <a:prstGeom prst="rect">
              <a:avLst/>
            </a:prstGeom>
            <a:noFill/>
          </p:spPr>
          <p:txBody>
            <a:bodyPr wrap="square" rtlCol="0">
              <a:spAutoFit/>
            </a:bodyPr>
            <a:lstStyle/>
            <a:p>
              <a:pPr algn="ctr" defTabSz="914324">
                <a:lnSpc>
                  <a:spcPct val="90000"/>
                </a:lnSpc>
                <a:spcBef>
                  <a:spcPts val="750"/>
                </a:spcBef>
                <a:defRPr/>
              </a:pPr>
              <a:r>
                <a:rPr lang="en-US" altLang="zh-CN" sz="1600" kern="0" dirty="0">
                  <a:solidFill>
                    <a:srgbClr val="FFFFFF"/>
                  </a:solidFill>
                  <a:latin typeface="微软雅黑" panose="020B0503020204020204" pitchFamily="34" charset="-122"/>
                  <a:ea typeface="微软雅黑" panose="020B0503020204020204" pitchFamily="34" charset="-122"/>
                </a:rPr>
                <a:t>30%</a:t>
              </a:r>
              <a:endParaRPr lang="zh-CN" altLang="en-US" sz="1600" kern="0" dirty="0">
                <a:solidFill>
                  <a:srgbClr val="FFFFFF"/>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838490" y="3268435"/>
            <a:ext cx="1000567" cy="862557"/>
            <a:chOff x="2329434" y="4081682"/>
            <a:chExt cx="1334262" cy="1150226"/>
          </a:xfrm>
          <a:solidFill>
            <a:srgbClr val="F3AD00"/>
          </a:solidFill>
        </p:grpSpPr>
        <p:sp>
          <p:nvSpPr>
            <p:cNvPr id="15" name="六边形 14"/>
            <p:cNvSpPr/>
            <p:nvPr/>
          </p:nvSpPr>
          <p:spPr>
            <a:xfrm>
              <a:off x="2329434" y="4081682"/>
              <a:ext cx="1334262" cy="1150226"/>
            </a:xfrm>
            <a:prstGeom prst="hexagon">
              <a:avLst/>
            </a:prstGeom>
            <a:solidFill>
              <a:srgbClr val="7A801D"/>
            </a:solidFill>
            <a:ln w="25400" cap="flat" cmpd="sng" algn="ctr">
              <a:noFill/>
              <a:prstDash val="solid"/>
            </a:ln>
            <a:effectLst/>
          </p:spPr>
          <p:txBody>
            <a:bodyPr rtlCol="0" anchor="ctr"/>
            <a:lstStyle/>
            <a:p>
              <a:pPr algn="ctr" defTabSz="914324">
                <a:defRPr/>
              </a:pPr>
              <a:endParaRPr lang="zh-CN" altLang="en-US" sz="2400" kern="0">
                <a:solidFill>
                  <a:srgbClr val="FFFFFF"/>
                </a:solidFill>
                <a:latin typeface="Calibri"/>
                <a:ea typeface="宋体" panose="02010600030101010101" pitchFamily="2" charset="-122"/>
              </a:endParaRPr>
            </a:p>
          </p:txBody>
        </p:sp>
        <p:sp>
          <p:nvSpPr>
            <p:cNvPr id="16" name="文本框 25"/>
            <p:cNvSpPr txBox="1"/>
            <p:nvPr/>
          </p:nvSpPr>
          <p:spPr>
            <a:xfrm>
              <a:off x="2426711" y="4416728"/>
              <a:ext cx="1134779" cy="510976"/>
            </a:xfrm>
            <a:prstGeom prst="rect">
              <a:avLst/>
            </a:prstGeom>
            <a:solidFill>
              <a:srgbClr val="7A801D"/>
            </a:solidFill>
          </p:spPr>
          <p:txBody>
            <a:bodyPr wrap="square" rtlCol="0">
              <a:spAutoFit/>
            </a:bodyPr>
            <a:lstStyle/>
            <a:p>
              <a:pPr algn="ctr" defTabSz="914324">
                <a:lnSpc>
                  <a:spcPct val="90000"/>
                </a:lnSpc>
                <a:spcBef>
                  <a:spcPts val="750"/>
                </a:spcBef>
                <a:defRPr/>
              </a:pPr>
              <a:r>
                <a:rPr lang="en-US" altLang="zh-CN" sz="2100" kern="0" dirty="0">
                  <a:solidFill>
                    <a:srgbClr val="FFFFFF"/>
                  </a:solidFill>
                  <a:latin typeface="微软雅黑" panose="020B0503020204020204" pitchFamily="34" charset="-122"/>
                  <a:ea typeface="微软雅黑" panose="020B0503020204020204" pitchFamily="34" charset="-122"/>
                </a:rPr>
                <a:t>40%</a:t>
              </a:r>
              <a:endParaRPr lang="zh-CN" altLang="en-US" sz="2100" kern="0" dirty="0">
                <a:solidFill>
                  <a:srgbClr val="FFFFFF"/>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839056" y="2127310"/>
            <a:ext cx="1823991" cy="1572406"/>
            <a:chOff x="3663696" y="2559981"/>
            <a:chExt cx="2432304" cy="2096814"/>
          </a:xfrm>
          <a:solidFill>
            <a:srgbClr val="F3AD00"/>
          </a:solidFill>
        </p:grpSpPr>
        <p:sp>
          <p:nvSpPr>
            <p:cNvPr id="18" name="六边形 17"/>
            <p:cNvSpPr/>
            <p:nvPr/>
          </p:nvSpPr>
          <p:spPr>
            <a:xfrm>
              <a:off x="3663696" y="2559981"/>
              <a:ext cx="2432304" cy="2096814"/>
            </a:xfrm>
            <a:prstGeom prst="hexagon">
              <a:avLst/>
            </a:prstGeom>
            <a:grpFill/>
            <a:ln w="25400" cap="flat" cmpd="sng" algn="ctr">
              <a:noFill/>
              <a:prstDash val="solid"/>
            </a:ln>
            <a:effectLst/>
          </p:spPr>
          <p:txBody>
            <a:bodyPr rtlCol="0" anchor="ctr"/>
            <a:lstStyle/>
            <a:p>
              <a:pPr algn="ctr" defTabSz="914324">
                <a:defRPr/>
              </a:pPr>
              <a:endParaRPr lang="zh-CN" altLang="en-US" sz="2400" kern="0">
                <a:solidFill>
                  <a:srgbClr val="FFFFFF"/>
                </a:solidFill>
                <a:latin typeface="Calibri"/>
                <a:ea typeface="宋体" panose="02010600030101010101" pitchFamily="2" charset="-122"/>
              </a:endParaRPr>
            </a:p>
          </p:txBody>
        </p:sp>
        <p:sp>
          <p:nvSpPr>
            <p:cNvPr id="19" name="文本框 26"/>
            <p:cNvSpPr txBox="1"/>
            <p:nvPr/>
          </p:nvSpPr>
          <p:spPr>
            <a:xfrm>
              <a:off x="4040565" y="3229823"/>
              <a:ext cx="1678565" cy="788010"/>
            </a:xfrm>
            <a:prstGeom prst="rect">
              <a:avLst/>
            </a:prstGeom>
            <a:grpFill/>
          </p:spPr>
          <p:txBody>
            <a:bodyPr wrap="square" rtlCol="0">
              <a:spAutoFit/>
            </a:bodyPr>
            <a:lstStyle/>
            <a:p>
              <a:pPr algn="ctr" defTabSz="914324">
                <a:lnSpc>
                  <a:spcPct val="90000"/>
                </a:lnSpc>
                <a:spcBef>
                  <a:spcPts val="750"/>
                </a:spcBef>
                <a:defRPr/>
              </a:pPr>
              <a:r>
                <a:rPr lang="en-US" altLang="zh-CN" sz="3600" kern="0" dirty="0">
                  <a:solidFill>
                    <a:srgbClr val="FFFFFF"/>
                  </a:solidFill>
                  <a:latin typeface="微软雅黑" panose="020B0503020204020204" pitchFamily="34" charset="-122"/>
                  <a:ea typeface="微软雅黑" panose="020B0503020204020204" pitchFamily="34" charset="-122"/>
                </a:rPr>
                <a:t>80%</a:t>
              </a:r>
              <a:endParaRPr lang="zh-CN" altLang="en-US" sz="3600" kern="0" dirty="0">
                <a:solidFill>
                  <a:srgbClr val="FFFFFF"/>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543634" y="1472460"/>
            <a:ext cx="1295423" cy="1116743"/>
            <a:chOff x="1936242" y="1686736"/>
            <a:chExt cx="1727454" cy="1489184"/>
          </a:xfrm>
        </p:grpSpPr>
        <p:sp>
          <p:nvSpPr>
            <p:cNvPr id="21" name="六边形 20"/>
            <p:cNvSpPr/>
            <p:nvPr/>
          </p:nvSpPr>
          <p:spPr>
            <a:xfrm>
              <a:off x="1936242" y="1686736"/>
              <a:ext cx="1727454" cy="1489184"/>
            </a:xfrm>
            <a:prstGeom prst="hexagon">
              <a:avLst/>
            </a:prstGeom>
            <a:solidFill>
              <a:srgbClr val="7A801D"/>
            </a:solidFill>
            <a:ln w="25400" cap="flat" cmpd="sng" algn="ctr">
              <a:noFill/>
              <a:prstDash val="solid"/>
            </a:ln>
            <a:effectLst/>
          </p:spPr>
          <p:txBody>
            <a:bodyPr rtlCol="0" anchor="ctr"/>
            <a:lstStyle/>
            <a:p>
              <a:pPr algn="ctr" defTabSz="914324">
                <a:defRPr/>
              </a:pPr>
              <a:endParaRPr lang="zh-CN" altLang="en-US" sz="2400" kern="0">
                <a:solidFill>
                  <a:srgbClr val="FFFFFF"/>
                </a:solidFill>
                <a:latin typeface="Calibri"/>
                <a:ea typeface="宋体" panose="02010600030101010101" pitchFamily="2" charset="-122"/>
              </a:endParaRPr>
            </a:p>
          </p:txBody>
        </p:sp>
        <p:sp>
          <p:nvSpPr>
            <p:cNvPr id="22" name="文本框 27"/>
            <p:cNvSpPr txBox="1"/>
            <p:nvPr/>
          </p:nvSpPr>
          <p:spPr>
            <a:xfrm>
              <a:off x="1957362" y="2135861"/>
              <a:ext cx="1678565" cy="621789"/>
            </a:xfrm>
            <a:prstGeom prst="rect">
              <a:avLst/>
            </a:prstGeom>
            <a:noFill/>
          </p:spPr>
          <p:txBody>
            <a:bodyPr wrap="square" rtlCol="0">
              <a:spAutoFit/>
            </a:bodyPr>
            <a:lstStyle/>
            <a:p>
              <a:pPr algn="ctr" defTabSz="914324">
                <a:lnSpc>
                  <a:spcPct val="90000"/>
                </a:lnSpc>
                <a:spcBef>
                  <a:spcPts val="750"/>
                </a:spcBef>
                <a:defRPr/>
              </a:pPr>
              <a:r>
                <a:rPr lang="en-US" altLang="zh-CN" sz="2700" kern="0" dirty="0">
                  <a:solidFill>
                    <a:srgbClr val="FFFFFF"/>
                  </a:solidFill>
                  <a:latin typeface="微软雅黑" panose="020B0503020204020204" pitchFamily="34" charset="-122"/>
                  <a:ea typeface="微软雅黑" panose="020B0503020204020204" pitchFamily="34" charset="-122"/>
                </a:rPr>
                <a:t>50%</a:t>
              </a:r>
              <a:endParaRPr lang="zh-CN" altLang="en-US" sz="2700" kern="0" dirty="0">
                <a:solidFill>
                  <a:srgbClr val="FFFFFF"/>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025020" y="3696132"/>
            <a:ext cx="3309957" cy="685197"/>
            <a:chOff x="6327173" y="4322384"/>
            <a:chExt cx="4413851" cy="913713"/>
          </a:xfrm>
        </p:grpSpPr>
        <p:sp>
          <p:nvSpPr>
            <p:cNvPr id="24" name="文本框 29"/>
            <p:cNvSpPr txBox="1"/>
            <p:nvPr/>
          </p:nvSpPr>
          <p:spPr>
            <a:xfrm>
              <a:off x="6327174" y="4322384"/>
              <a:ext cx="2321526" cy="418630"/>
            </a:xfrm>
            <a:prstGeom prst="rect">
              <a:avLst/>
            </a:prstGeom>
            <a:noFill/>
          </p:spPr>
          <p:txBody>
            <a:bodyPr wrap="square" rtlCol="0">
              <a:spAutoFit/>
            </a:bodyPr>
            <a:lstStyle/>
            <a:p>
              <a:pPr algn="just" defTabSz="914324">
                <a:lnSpc>
                  <a:spcPct val="90000"/>
                </a:lnSpc>
                <a:spcBef>
                  <a:spcPts val="750"/>
                </a:spcBef>
              </a:pPr>
              <a:r>
                <a:rPr lang="zh-CN" altLang="en-US" sz="1600" dirty="0">
                  <a:solidFill>
                    <a:srgbClr val="7A801D"/>
                  </a:solidFill>
                  <a:latin typeface="微软雅黑" panose="020B0503020204020204" pitchFamily="34" charset="-122"/>
                  <a:ea typeface="微软雅黑" panose="020B0503020204020204" pitchFamily="34" charset="-122"/>
                </a:rPr>
                <a:t>添加标题</a:t>
              </a:r>
            </a:p>
          </p:txBody>
        </p:sp>
        <p:sp>
          <p:nvSpPr>
            <p:cNvPr id="25" name="文本框 30"/>
            <p:cNvSpPr txBox="1"/>
            <p:nvPr/>
          </p:nvSpPr>
          <p:spPr>
            <a:xfrm>
              <a:off x="6327173" y="4579422"/>
              <a:ext cx="4413851" cy="656675"/>
            </a:xfrm>
            <a:prstGeom prst="rect">
              <a:avLst/>
            </a:prstGeom>
            <a:noFill/>
          </p:spPr>
          <p:txBody>
            <a:bodyPr wrap="square" rtlCol="0">
              <a:spAutoFit/>
            </a:bodyPr>
            <a:lstStyle/>
            <a:p>
              <a:pPr algn="just" defTabSz="914324">
                <a:lnSpc>
                  <a:spcPct val="130000"/>
                </a:lnSpc>
              </a:pPr>
              <a:r>
                <a:rPr lang="zh-CN" altLang="en-US" sz="1000" dirty="0">
                  <a:solidFill>
                    <a:srgbClr val="080808"/>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080808"/>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025020" y="2146008"/>
            <a:ext cx="3309957" cy="685197"/>
            <a:chOff x="6327173" y="3001742"/>
            <a:chExt cx="4413851" cy="913713"/>
          </a:xfrm>
        </p:grpSpPr>
        <p:sp>
          <p:nvSpPr>
            <p:cNvPr id="27" name="文本框 31"/>
            <p:cNvSpPr txBox="1"/>
            <p:nvPr/>
          </p:nvSpPr>
          <p:spPr>
            <a:xfrm>
              <a:off x="6327174" y="3001742"/>
              <a:ext cx="2321526" cy="418630"/>
            </a:xfrm>
            <a:prstGeom prst="rect">
              <a:avLst/>
            </a:prstGeom>
            <a:noFill/>
          </p:spPr>
          <p:txBody>
            <a:bodyPr wrap="square" rtlCol="0">
              <a:spAutoFit/>
            </a:bodyPr>
            <a:lstStyle/>
            <a:p>
              <a:pPr algn="just" defTabSz="914324">
                <a:lnSpc>
                  <a:spcPct val="90000"/>
                </a:lnSpc>
                <a:spcBef>
                  <a:spcPts val="750"/>
                </a:spcBef>
              </a:pPr>
              <a:r>
                <a:rPr lang="zh-CN" altLang="en-US" sz="1600" dirty="0">
                  <a:solidFill>
                    <a:srgbClr val="7A801D"/>
                  </a:solidFill>
                  <a:latin typeface="微软雅黑" panose="020B0503020204020204" pitchFamily="34" charset="-122"/>
                  <a:ea typeface="微软雅黑" panose="020B0503020204020204" pitchFamily="34" charset="-122"/>
                </a:rPr>
                <a:t>添加标题</a:t>
              </a:r>
            </a:p>
          </p:txBody>
        </p:sp>
        <p:sp>
          <p:nvSpPr>
            <p:cNvPr id="28" name="文本框 32"/>
            <p:cNvSpPr txBox="1"/>
            <p:nvPr/>
          </p:nvSpPr>
          <p:spPr>
            <a:xfrm>
              <a:off x="6327173" y="3258780"/>
              <a:ext cx="4413851" cy="656675"/>
            </a:xfrm>
            <a:prstGeom prst="rect">
              <a:avLst/>
            </a:prstGeom>
            <a:noFill/>
          </p:spPr>
          <p:txBody>
            <a:bodyPr wrap="square" rtlCol="0">
              <a:spAutoFit/>
            </a:bodyPr>
            <a:lstStyle/>
            <a:p>
              <a:pPr algn="just" defTabSz="914324">
                <a:lnSpc>
                  <a:spcPct val="130000"/>
                </a:lnSpc>
              </a:pPr>
              <a:r>
                <a:rPr lang="zh-CN" altLang="en-US" sz="1000" dirty="0">
                  <a:solidFill>
                    <a:srgbClr val="080808"/>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080808"/>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025020" y="2957070"/>
            <a:ext cx="3309957" cy="685197"/>
            <a:chOff x="6327173" y="4322384"/>
            <a:chExt cx="4413851" cy="913713"/>
          </a:xfrm>
        </p:grpSpPr>
        <p:sp>
          <p:nvSpPr>
            <p:cNvPr id="30" name="文本框 33"/>
            <p:cNvSpPr txBox="1"/>
            <p:nvPr/>
          </p:nvSpPr>
          <p:spPr>
            <a:xfrm>
              <a:off x="6327174" y="4322384"/>
              <a:ext cx="2321526" cy="418630"/>
            </a:xfrm>
            <a:prstGeom prst="rect">
              <a:avLst/>
            </a:prstGeom>
            <a:noFill/>
          </p:spPr>
          <p:txBody>
            <a:bodyPr wrap="square" rtlCol="0">
              <a:spAutoFit/>
            </a:bodyPr>
            <a:lstStyle/>
            <a:p>
              <a:pPr algn="just" defTabSz="914324">
                <a:lnSpc>
                  <a:spcPct val="90000"/>
                </a:lnSpc>
                <a:spcBef>
                  <a:spcPts val="750"/>
                </a:spcBef>
              </a:pPr>
              <a:r>
                <a:rPr lang="zh-CN" altLang="en-US" sz="1600" dirty="0">
                  <a:solidFill>
                    <a:srgbClr val="7A801D"/>
                  </a:solidFill>
                  <a:latin typeface="微软雅黑" panose="020B0503020204020204" pitchFamily="34" charset="-122"/>
                  <a:ea typeface="微软雅黑" panose="020B0503020204020204" pitchFamily="34" charset="-122"/>
                </a:rPr>
                <a:t>添加标题</a:t>
              </a:r>
            </a:p>
          </p:txBody>
        </p:sp>
        <p:sp>
          <p:nvSpPr>
            <p:cNvPr id="31" name="文本框 34"/>
            <p:cNvSpPr txBox="1"/>
            <p:nvPr/>
          </p:nvSpPr>
          <p:spPr>
            <a:xfrm>
              <a:off x="6327173" y="4579422"/>
              <a:ext cx="4413851" cy="656675"/>
            </a:xfrm>
            <a:prstGeom prst="rect">
              <a:avLst/>
            </a:prstGeom>
            <a:noFill/>
          </p:spPr>
          <p:txBody>
            <a:bodyPr wrap="square" rtlCol="0">
              <a:spAutoFit/>
            </a:bodyPr>
            <a:lstStyle/>
            <a:p>
              <a:pPr algn="just" defTabSz="914324">
                <a:lnSpc>
                  <a:spcPct val="130000"/>
                </a:lnSpc>
              </a:pPr>
              <a:r>
                <a:rPr lang="zh-CN" altLang="en-US" sz="1000" dirty="0">
                  <a:solidFill>
                    <a:srgbClr val="080808"/>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080808"/>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85193662"/>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par>
                          <p:cTn id="18" fill="hold">
                            <p:stCondLst>
                              <p:cond delay="1520"/>
                            </p:stCondLst>
                            <p:childTnLst>
                              <p:par>
                                <p:cTn id="19" presetID="53" presetClass="entr" presetSubtype="52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anim calcmode="lin" valueType="num">
                                      <p:cBhvr>
                                        <p:cTn id="24" dur="500" fill="hold"/>
                                        <p:tgtEl>
                                          <p:spTgt spid="11"/>
                                        </p:tgtEl>
                                        <p:attrNameLst>
                                          <p:attrName>ppt_x</p:attrName>
                                        </p:attrNameLst>
                                      </p:cBhvr>
                                      <p:tavLst>
                                        <p:tav tm="0">
                                          <p:val>
                                            <p:fltVal val="0.5"/>
                                          </p:val>
                                        </p:tav>
                                        <p:tav tm="100000">
                                          <p:val>
                                            <p:strVal val="#ppt_x"/>
                                          </p:val>
                                        </p:tav>
                                      </p:tavLst>
                                    </p:anim>
                                    <p:anim calcmode="lin" valueType="num">
                                      <p:cBhvr>
                                        <p:cTn id="25" dur="500" fill="hold"/>
                                        <p:tgtEl>
                                          <p:spTgt spid="11"/>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anim calcmode="lin" valueType="num">
                                      <p:cBhvr>
                                        <p:cTn id="31" dur="500" fill="hold"/>
                                        <p:tgtEl>
                                          <p:spTgt spid="14"/>
                                        </p:tgtEl>
                                        <p:attrNameLst>
                                          <p:attrName>ppt_x</p:attrName>
                                        </p:attrNameLst>
                                      </p:cBhvr>
                                      <p:tavLst>
                                        <p:tav tm="0">
                                          <p:val>
                                            <p:fltVal val="0.5"/>
                                          </p:val>
                                        </p:tav>
                                        <p:tav tm="100000">
                                          <p:val>
                                            <p:strVal val="#ppt_x"/>
                                          </p:val>
                                        </p:tav>
                                      </p:tavLst>
                                    </p:anim>
                                    <p:anim calcmode="lin" valueType="num">
                                      <p:cBhvr>
                                        <p:cTn id="32" dur="500" fill="hold"/>
                                        <p:tgtEl>
                                          <p:spTgt spid="14"/>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50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anim calcmode="lin" valueType="num">
                                      <p:cBhvr>
                                        <p:cTn id="38" dur="500" fill="hold"/>
                                        <p:tgtEl>
                                          <p:spTgt spid="20"/>
                                        </p:tgtEl>
                                        <p:attrNameLst>
                                          <p:attrName>ppt_x</p:attrName>
                                        </p:attrNameLst>
                                      </p:cBhvr>
                                      <p:tavLst>
                                        <p:tav tm="0">
                                          <p:val>
                                            <p:fltVal val="0.5"/>
                                          </p:val>
                                        </p:tav>
                                        <p:tav tm="100000">
                                          <p:val>
                                            <p:strVal val="#ppt_x"/>
                                          </p:val>
                                        </p:tav>
                                      </p:tavLst>
                                    </p:anim>
                                    <p:anim calcmode="lin" valueType="num">
                                      <p:cBhvr>
                                        <p:cTn id="39" dur="500" fill="hold"/>
                                        <p:tgtEl>
                                          <p:spTgt spid="20"/>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75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anim calcmode="lin" valueType="num">
                                      <p:cBhvr>
                                        <p:cTn id="45" dur="500" fill="hold"/>
                                        <p:tgtEl>
                                          <p:spTgt spid="17"/>
                                        </p:tgtEl>
                                        <p:attrNameLst>
                                          <p:attrName>ppt_x</p:attrName>
                                        </p:attrNameLst>
                                      </p:cBhvr>
                                      <p:tavLst>
                                        <p:tav tm="0">
                                          <p:val>
                                            <p:fltVal val="0.5"/>
                                          </p:val>
                                        </p:tav>
                                        <p:tav tm="100000">
                                          <p:val>
                                            <p:strVal val="#ppt_x"/>
                                          </p:val>
                                        </p:tav>
                                      </p:tavLst>
                                    </p:anim>
                                    <p:anim calcmode="lin" valueType="num">
                                      <p:cBhvr>
                                        <p:cTn id="46" dur="500" fill="hold"/>
                                        <p:tgtEl>
                                          <p:spTgt spid="17"/>
                                        </p:tgtEl>
                                        <p:attrNameLst>
                                          <p:attrName>ppt_y</p:attrName>
                                        </p:attrNameLst>
                                      </p:cBhvr>
                                      <p:tavLst>
                                        <p:tav tm="0">
                                          <p:val>
                                            <p:fltVal val="0.5"/>
                                          </p:val>
                                        </p:tav>
                                        <p:tav tm="100000">
                                          <p:val>
                                            <p:strVal val="#ppt_y"/>
                                          </p:val>
                                        </p:tav>
                                      </p:tavLst>
                                    </p:anim>
                                  </p:childTnLst>
                                </p:cTn>
                              </p:par>
                            </p:childTnLst>
                          </p:cTn>
                        </p:par>
                        <p:par>
                          <p:cTn id="47" fill="hold">
                            <p:stCondLst>
                              <p:cond delay="2770"/>
                            </p:stCondLst>
                            <p:childTnLst>
                              <p:par>
                                <p:cTn id="48" presetID="37" presetClass="entr" presetSubtype="0"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anim calcmode="lin" valueType="num">
                                      <p:cBhvr>
                                        <p:cTn id="51" dur="500" fill="hold"/>
                                        <p:tgtEl>
                                          <p:spTgt spid="8"/>
                                        </p:tgtEl>
                                        <p:attrNameLst>
                                          <p:attrName>ppt_x</p:attrName>
                                        </p:attrNameLst>
                                      </p:cBhvr>
                                      <p:tavLst>
                                        <p:tav tm="0">
                                          <p:val>
                                            <p:strVal val="#ppt_x"/>
                                          </p:val>
                                        </p:tav>
                                        <p:tav tm="100000">
                                          <p:val>
                                            <p:strVal val="#ppt_x"/>
                                          </p:val>
                                        </p:tav>
                                      </p:tavLst>
                                    </p:anim>
                                    <p:anim calcmode="lin" valueType="num">
                                      <p:cBhvr>
                                        <p:cTn id="52" dur="450" decel="100000" fill="hold"/>
                                        <p:tgtEl>
                                          <p:spTgt spid="8"/>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par>
                                <p:cTn id="54" presetID="37" presetClass="entr" presetSubtype="0" fill="hold" nodeType="withEffect">
                                  <p:stCondLst>
                                    <p:cond delay="25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anim calcmode="lin" valueType="num">
                                      <p:cBhvr>
                                        <p:cTn id="57" dur="500" fill="hold"/>
                                        <p:tgtEl>
                                          <p:spTgt spid="26"/>
                                        </p:tgtEl>
                                        <p:attrNameLst>
                                          <p:attrName>ppt_x</p:attrName>
                                        </p:attrNameLst>
                                      </p:cBhvr>
                                      <p:tavLst>
                                        <p:tav tm="0">
                                          <p:val>
                                            <p:strVal val="#ppt_x"/>
                                          </p:val>
                                        </p:tav>
                                        <p:tav tm="100000">
                                          <p:val>
                                            <p:strVal val="#ppt_x"/>
                                          </p:val>
                                        </p:tav>
                                      </p:tavLst>
                                    </p:anim>
                                    <p:anim calcmode="lin" valueType="num">
                                      <p:cBhvr>
                                        <p:cTn id="58" dur="450" decel="100000" fill="hold"/>
                                        <p:tgtEl>
                                          <p:spTgt spid="26"/>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par>
                                <p:cTn id="60" presetID="37" presetClass="entr" presetSubtype="0" fill="hold" nodeType="withEffect">
                                  <p:stCondLst>
                                    <p:cond delay="50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anim calcmode="lin" valueType="num">
                                      <p:cBhvr>
                                        <p:cTn id="63" dur="500" fill="hold"/>
                                        <p:tgtEl>
                                          <p:spTgt spid="29"/>
                                        </p:tgtEl>
                                        <p:attrNameLst>
                                          <p:attrName>ppt_x</p:attrName>
                                        </p:attrNameLst>
                                      </p:cBhvr>
                                      <p:tavLst>
                                        <p:tav tm="0">
                                          <p:val>
                                            <p:strVal val="#ppt_x"/>
                                          </p:val>
                                        </p:tav>
                                        <p:tav tm="100000">
                                          <p:val>
                                            <p:strVal val="#ppt_x"/>
                                          </p:val>
                                        </p:tav>
                                      </p:tavLst>
                                    </p:anim>
                                    <p:anim calcmode="lin" valueType="num">
                                      <p:cBhvr>
                                        <p:cTn id="64" dur="450" decel="100000" fill="hold"/>
                                        <p:tgtEl>
                                          <p:spTgt spid="29"/>
                                        </p:tgtEl>
                                        <p:attrNameLst>
                                          <p:attrName>ppt_y</p:attrName>
                                        </p:attrNameLst>
                                      </p:cBhvr>
                                      <p:tavLst>
                                        <p:tav tm="0">
                                          <p:val>
                                            <p:strVal val="#ppt_y+1"/>
                                          </p:val>
                                        </p:tav>
                                        <p:tav tm="100000">
                                          <p:val>
                                            <p:strVal val="#ppt_y-.03"/>
                                          </p:val>
                                        </p:tav>
                                      </p:tavLst>
                                    </p:anim>
                                    <p:anim calcmode="lin" valueType="num">
                                      <p:cBhvr>
                                        <p:cTn id="65"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par>
                                <p:cTn id="66" presetID="37" presetClass="entr" presetSubtype="0" fill="hold" nodeType="withEffect">
                                  <p:stCondLst>
                                    <p:cond delay="75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anim calcmode="lin" valueType="num">
                                      <p:cBhvr>
                                        <p:cTn id="69" dur="500" fill="hold"/>
                                        <p:tgtEl>
                                          <p:spTgt spid="23"/>
                                        </p:tgtEl>
                                        <p:attrNameLst>
                                          <p:attrName>ppt_x</p:attrName>
                                        </p:attrNameLst>
                                      </p:cBhvr>
                                      <p:tavLst>
                                        <p:tav tm="0">
                                          <p:val>
                                            <p:strVal val="#ppt_x"/>
                                          </p:val>
                                        </p:tav>
                                        <p:tav tm="100000">
                                          <p:val>
                                            <p:strVal val="#ppt_x"/>
                                          </p:val>
                                        </p:tav>
                                      </p:tavLst>
                                    </p:anim>
                                    <p:anim calcmode="lin" valueType="num">
                                      <p:cBhvr>
                                        <p:cTn id="70" dur="450" decel="100000" fill="hold"/>
                                        <p:tgtEl>
                                          <p:spTgt spid="23"/>
                                        </p:tgtEl>
                                        <p:attrNameLst>
                                          <p:attrName>ppt_y</p:attrName>
                                        </p:attrNameLst>
                                      </p:cBhvr>
                                      <p:tavLst>
                                        <p:tav tm="0">
                                          <p:val>
                                            <p:strVal val="#ppt_y+1"/>
                                          </p:val>
                                        </p:tav>
                                        <p:tav tm="100000">
                                          <p:val>
                                            <p:strVal val="#ppt_y-.03"/>
                                          </p:val>
                                        </p:tav>
                                      </p:tavLst>
                                    </p:anim>
                                    <p:anim calcmode="lin" valueType="num">
                                      <p:cBhvr>
                                        <p:cTn id="7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课堂实施</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756435" y="834870"/>
            <a:ext cx="5400599" cy="1306499"/>
            <a:chOff x="571471" y="928670"/>
            <a:chExt cx="10945215" cy="1741998"/>
          </a:xfrm>
        </p:grpSpPr>
        <p:sp>
          <p:nvSpPr>
            <p:cNvPr id="9" name="矩形 8"/>
            <p:cNvSpPr/>
            <p:nvPr/>
          </p:nvSpPr>
          <p:spPr>
            <a:xfrm>
              <a:off x="571471" y="928670"/>
              <a:ext cx="3958534" cy="566309"/>
            </a:xfrm>
            <a:prstGeom prst="rect">
              <a:avLst/>
            </a:prstGeom>
          </p:spPr>
          <p:txBody>
            <a:bodyPr wrap="square">
              <a:spAutoFit/>
            </a:bodyPr>
            <a:lstStyle/>
            <a:p>
              <a:pPr>
                <a:lnSpc>
                  <a:spcPct val="120000"/>
                </a:lnSpc>
              </a:pPr>
              <a:r>
                <a:rPr lang="zh-CN" altLang="en-US" sz="1800" b="1" dirty="0">
                  <a:latin typeface="微软雅黑" panose="020B0503020204020204" pitchFamily="34" charset="-122"/>
                  <a:ea typeface="微软雅黑" panose="020B0503020204020204" pitchFamily="34" charset="-122"/>
                </a:rPr>
                <a:t>添入文本</a:t>
              </a:r>
            </a:p>
          </p:txBody>
        </p:sp>
        <p:sp>
          <p:nvSpPr>
            <p:cNvPr id="10" name="矩形 9"/>
            <p:cNvSpPr/>
            <p:nvPr/>
          </p:nvSpPr>
          <p:spPr>
            <a:xfrm>
              <a:off x="571471" y="1408723"/>
              <a:ext cx="10945215" cy="12619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500">
                  <a:solidFill>
                    <a:schemeClr val="tx1"/>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a:t>
              </a:r>
            </a:p>
          </p:txBody>
        </p:sp>
      </p:grpSp>
      <p:grpSp>
        <p:nvGrpSpPr>
          <p:cNvPr id="11" name="组合 10"/>
          <p:cNvGrpSpPr/>
          <p:nvPr/>
        </p:nvGrpSpPr>
        <p:grpSpPr>
          <a:xfrm>
            <a:off x="539552" y="2289685"/>
            <a:ext cx="2115344" cy="2115344"/>
            <a:chOff x="1081918" y="3442887"/>
            <a:chExt cx="3096356" cy="3096356"/>
          </a:xfrm>
        </p:grpSpPr>
        <p:sp>
          <p:nvSpPr>
            <p:cNvPr id="12" name="七角星 11"/>
            <p:cNvSpPr/>
            <p:nvPr/>
          </p:nvSpPr>
          <p:spPr>
            <a:xfrm>
              <a:off x="1081918" y="3442887"/>
              <a:ext cx="3096356" cy="3096356"/>
            </a:xfrm>
            <a:prstGeom prst="star7">
              <a:avLst>
                <a:gd name="adj" fmla="val 38042"/>
                <a:gd name="hf" fmla="val 102572"/>
                <a:gd name="vf" fmla="val 105210"/>
              </a:avLst>
            </a:prstGeom>
            <a:solidFill>
              <a:srgbClr val="7A801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itchFamily="34" charset="-122"/>
                <a:ea typeface="微软雅黑" pitchFamily="34" charset="-122"/>
              </a:endParaRPr>
            </a:p>
          </p:txBody>
        </p:sp>
        <p:sp>
          <p:nvSpPr>
            <p:cNvPr id="13" name="椭圆 12"/>
            <p:cNvSpPr/>
            <p:nvPr/>
          </p:nvSpPr>
          <p:spPr>
            <a:xfrm>
              <a:off x="1399382" y="3855601"/>
              <a:ext cx="2461429" cy="2461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794075" y="2631359"/>
            <a:ext cx="1610536" cy="600164"/>
            <a:chOff x="1449140" y="3937975"/>
            <a:chExt cx="2357437" cy="878497"/>
          </a:xfrm>
        </p:grpSpPr>
        <p:sp>
          <p:nvSpPr>
            <p:cNvPr id="15" name="圆角矩形 14"/>
            <p:cNvSpPr/>
            <p:nvPr/>
          </p:nvSpPr>
          <p:spPr>
            <a:xfrm>
              <a:off x="1449140" y="4035479"/>
              <a:ext cx="2357437" cy="604448"/>
            </a:xfrm>
            <a:prstGeom prst="roundRect">
              <a:avLst/>
            </a:prstGeom>
            <a:solidFill>
              <a:srgbClr val="7A801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itchFamily="34" charset="-122"/>
                <a:ea typeface="微软雅黑" pitchFamily="34" charset="-122"/>
              </a:endParaRPr>
            </a:p>
          </p:txBody>
        </p:sp>
        <p:sp>
          <p:nvSpPr>
            <p:cNvPr id="16" name="文本框 15"/>
            <p:cNvSpPr txBox="1"/>
            <p:nvPr/>
          </p:nvSpPr>
          <p:spPr>
            <a:xfrm>
              <a:off x="1860761" y="3937975"/>
              <a:ext cx="926129" cy="878497"/>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01</a:t>
              </a:r>
              <a:endParaRPr lang="zh-CN" altLang="en-US" sz="3300" dirty="0">
                <a:solidFill>
                  <a:schemeClr val="bg1"/>
                </a:solidFill>
                <a:ea typeface="MS Gothic" panose="020B0609070205080204" pitchFamily="49" charset="-128"/>
              </a:endParaRPr>
            </a:p>
          </p:txBody>
        </p:sp>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98789" y="4029334"/>
              <a:ext cx="616738" cy="616738"/>
            </a:xfrm>
            <a:prstGeom prst="rect">
              <a:avLst/>
            </a:prstGeom>
          </p:spPr>
        </p:pic>
      </p:grpSp>
      <p:sp>
        <p:nvSpPr>
          <p:cNvPr id="18" name="文本框 17"/>
          <p:cNvSpPr txBox="1"/>
          <p:nvPr/>
        </p:nvSpPr>
        <p:spPr>
          <a:xfrm>
            <a:off x="864493" y="3257460"/>
            <a:ext cx="1484267" cy="800219"/>
          </a:xfrm>
          <a:prstGeom prst="rect">
            <a:avLst/>
          </a:prstGeom>
          <a:noFill/>
        </p:spPr>
        <p:txBody>
          <a:bodyPr wrap="square" lIns="68580" tIns="34290" rIns="68580" bIns="34290" rtlCol="0">
            <a:spAutoFit/>
          </a:bodyPr>
          <a:lstStyle/>
          <a:p>
            <a:pPr algn="ctr">
              <a:lnSpc>
                <a:spcPts val="1875"/>
              </a:lnSpc>
            </a:pPr>
            <a:r>
              <a:rPr lang="zh-CN" altLang="en-US" dirty="0"/>
              <a:t>内容说明内容</a:t>
            </a:r>
            <a:r>
              <a:rPr lang="zh-CN" altLang="en-US"/>
              <a:t>说明内</a:t>
            </a:r>
            <a:r>
              <a:rPr lang="zh-CN" altLang="en-US" dirty="0"/>
              <a:t>容说明</a:t>
            </a:r>
            <a:r>
              <a:rPr lang="zh-CN" altLang="en-US"/>
              <a:t>内容</a:t>
            </a:r>
            <a:endParaRPr lang="en-US" altLang="zh-CN"/>
          </a:p>
          <a:p>
            <a:pPr algn="ctr">
              <a:lnSpc>
                <a:spcPts val="1875"/>
              </a:lnSpc>
            </a:pPr>
            <a:r>
              <a:rPr lang="zh-CN" altLang="en-US"/>
              <a:t>说明内容</a:t>
            </a:r>
            <a:endParaRPr lang="zh-CN" altLang="en-US" dirty="0"/>
          </a:p>
        </p:txBody>
      </p:sp>
      <p:grpSp>
        <p:nvGrpSpPr>
          <p:cNvPr id="19" name="组合 18"/>
          <p:cNvGrpSpPr/>
          <p:nvPr/>
        </p:nvGrpSpPr>
        <p:grpSpPr>
          <a:xfrm>
            <a:off x="3259084" y="2283718"/>
            <a:ext cx="2115344" cy="2115344"/>
            <a:chOff x="1081918" y="3442887"/>
            <a:chExt cx="3096356" cy="3096356"/>
          </a:xfrm>
        </p:grpSpPr>
        <p:sp>
          <p:nvSpPr>
            <p:cNvPr id="20" name="七角星 19"/>
            <p:cNvSpPr/>
            <p:nvPr/>
          </p:nvSpPr>
          <p:spPr>
            <a:xfrm>
              <a:off x="1081918" y="3442887"/>
              <a:ext cx="3096356" cy="3096356"/>
            </a:xfrm>
            <a:prstGeom prst="star7">
              <a:avLst>
                <a:gd name="adj" fmla="val 38042"/>
                <a:gd name="hf" fmla="val 102572"/>
                <a:gd name="vf" fmla="val 105210"/>
              </a:avLst>
            </a:prstGeom>
            <a:solidFill>
              <a:srgbClr val="F3AD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itchFamily="34" charset="-122"/>
                <a:ea typeface="微软雅黑" pitchFamily="34" charset="-122"/>
              </a:endParaRPr>
            </a:p>
          </p:txBody>
        </p:sp>
        <p:sp>
          <p:nvSpPr>
            <p:cNvPr id="21" name="椭圆 20"/>
            <p:cNvSpPr/>
            <p:nvPr/>
          </p:nvSpPr>
          <p:spPr>
            <a:xfrm>
              <a:off x="1399382" y="3855601"/>
              <a:ext cx="2461429" cy="2461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672"/>
          <p:cNvSpPr txBox="1"/>
          <p:nvPr/>
        </p:nvSpPr>
        <p:spPr>
          <a:xfrm>
            <a:off x="3584024" y="3251493"/>
            <a:ext cx="1484267" cy="800219"/>
          </a:xfrm>
          <a:prstGeom prst="rect">
            <a:avLst/>
          </a:prstGeom>
          <a:noFill/>
        </p:spPr>
        <p:txBody>
          <a:bodyPr wrap="square" lIns="68580" tIns="34290" rIns="68580" bIns="34290" rtlCol="0">
            <a:spAutoFit/>
          </a:bodyPr>
          <a:lstStyle/>
          <a:p>
            <a:pPr algn="ctr">
              <a:lnSpc>
                <a:spcPts val="1875"/>
              </a:lnSpc>
            </a:pPr>
            <a:r>
              <a:rPr lang="zh-CN" altLang="en-US" dirty="0"/>
              <a:t>内容说明内容</a:t>
            </a:r>
            <a:r>
              <a:rPr lang="zh-CN" altLang="en-US"/>
              <a:t>说明内</a:t>
            </a:r>
            <a:r>
              <a:rPr lang="zh-CN" altLang="en-US" dirty="0"/>
              <a:t>容说明</a:t>
            </a:r>
            <a:r>
              <a:rPr lang="zh-CN" altLang="en-US"/>
              <a:t>内容</a:t>
            </a:r>
            <a:endParaRPr lang="en-US" altLang="zh-CN"/>
          </a:p>
          <a:p>
            <a:pPr algn="ctr">
              <a:lnSpc>
                <a:spcPts val="1875"/>
              </a:lnSpc>
            </a:pPr>
            <a:r>
              <a:rPr lang="zh-CN" altLang="en-US"/>
              <a:t>说明内容</a:t>
            </a:r>
            <a:endParaRPr lang="zh-CN" altLang="en-US" dirty="0"/>
          </a:p>
        </p:txBody>
      </p:sp>
      <p:grpSp>
        <p:nvGrpSpPr>
          <p:cNvPr id="23" name="组合 22"/>
          <p:cNvGrpSpPr/>
          <p:nvPr/>
        </p:nvGrpSpPr>
        <p:grpSpPr>
          <a:xfrm>
            <a:off x="5985646" y="2296035"/>
            <a:ext cx="2115344" cy="2115344"/>
            <a:chOff x="1081918" y="3442887"/>
            <a:chExt cx="3096356" cy="3096356"/>
          </a:xfrm>
        </p:grpSpPr>
        <p:sp>
          <p:nvSpPr>
            <p:cNvPr id="24" name="七角星 23"/>
            <p:cNvSpPr/>
            <p:nvPr/>
          </p:nvSpPr>
          <p:spPr>
            <a:xfrm>
              <a:off x="1081918" y="3442887"/>
              <a:ext cx="3096356" cy="3096356"/>
            </a:xfrm>
            <a:prstGeom prst="star7">
              <a:avLst>
                <a:gd name="adj" fmla="val 38042"/>
                <a:gd name="hf" fmla="val 102572"/>
                <a:gd name="vf" fmla="val 105210"/>
              </a:avLst>
            </a:prstGeom>
            <a:solidFill>
              <a:srgbClr val="7A8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399382" y="3855601"/>
              <a:ext cx="2461429" cy="2461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672"/>
          <p:cNvSpPr txBox="1"/>
          <p:nvPr/>
        </p:nvSpPr>
        <p:spPr>
          <a:xfrm>
            <a:off x="6310587" y="3263809"/>
            <a:ext cx="1484267" cy="800219"/>
          </a:xfrm>
          <a:prstGeom prst="rect">
            <a:avLst/>
          </a:prstGeom>
          <a:noFill/>
        </p:spPr>
        <p:txBody>
          <a:bodyPr wrap="square" lIns="68580" tIns="34290" rIns="68580" bIns="34290" rtlCol="0">
            <a:spAutoFit/>
          </a:bodyPr>
          <a:lstStyle/>
          <a:p>
            <a:pPr algn="ctr">
              <a:lnSpc>
                <a:spcPts val="1875"/>
              </a:lnSpc>
            </a:pPr>
            <a:r>
              <a:rPr lang="zh-CN" altLang="en-US" dirty="0"/>
              <a:t>内容说明内容</a:t>
            </a:r>
            <a:r>
              <a:rPr lang="zh-CN" altLang="en-US"/>
              <a:t>说明内</a:t>
            </a:r>
            <a:r>
              <a:rPr lang="zh-CN" altLang="en-US" dirty="0"/>
              <a:t>容说明</a:t>
            </a:r>
            <a:r>
              <a:rPr lang="zh-CN" altLang="en-US"/>
              <a:t>内容</a:t>
            </a:r>
            <a:endParaRPr lang="en-US" altLang="zh-CN"/>
          </a:p>
          <a:p>
            <a:pPr algn="ctr">
              <a:lnSpc>
                <a:spcPts val="1875"/>
              </a:lnSpc>
            </a:pPr>
            <a:r>
              <a:rPr lang="zh-CN" altLang="en-US"/>
              <a:t>说明内容</a:t>
            </a:r>
            <a:endParaRPr lang="zh-CN" altLang="en-US" dirty="0"/>
          </a:p>
        </p:txBody>
      </p:sp>
      <p:grpSp>
        <p:nvGrpSpPr>
          <p:cNvPr id="27" name="组合 26"/>
          <p:cNvGrpSpPr/>
          <p:nvPr/>
        </p:nvGrpSpPr>
        <p:grpSpPr>
          <a:xfrm>
            <a:off x="3513606" y="2623921"/>
            <a:ext cx="1610536" cy="600164"/>
            <a:chOff x="7693002" y="4127895"/>
            <a:chExt cx="2147381" cy="800218"/>
          </a:xfrm>
        </p:grpSpPr>
        <p:sp>
          <p:nvSpPr>
            <p:cNvPr id="28" name="圆角矩形 27"/>
            <p:cNvSpPr/>
            <p:nvPr/>
          </p:nvSpPr>
          <p:spPr>
            <a:xfrm>
              <a:off x="7693002" y="4218673"/>
              <a:ext cx="2147381" cy="550589"/>
            </a:xfrm>
            <a:prstGeom prst="roundRect">
              <a:avLst/>
            </a:prstGeom>
            <a:solidFill>
              <a:srgbClr val="F3AD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itchFamily="34" charset="-122"/>
                <a:ea typeface="微软雅黑" pitchFamily="34" charset="-122"/>
              </a:endParaRPr>
            </a:p>
          </p:txBody>
        </p:sp>
        <p:sp>
          <p:nvSpPr>
            <p:cNvPr id="29" name="文本框 28"/>
            <p:cNvSpPr txBox="1"/>
            <p:nvPr/>
          </p:nvSpPr>
          <p:spPr>
            <a:xfrm>
              <a:off x="7955225" y="4127895"/>
              <a:ext cx="926129" cy="800218"/>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02</a:t>
              </a:r>
              <a:endParaRPr lang="zh-CN" altLang="en-US" sz="3300" dirty="0">
                <a:solidFill>
                  <a:schemeClr val="bg1"/>
                </a:solidFill>
                <a:ea typeface="MS Gothic" panose="020B0609070205080204" pitchFamily="49" charset="-128"/>
              </a:endParaRPr>
            </a:p>
          </p:txBody>
        </p:sp>
        <p:pic>
          <p:nvPicPr>
            <p:cNvPr id="30" name="图片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884414" y="4244972"/>
              <a:ext cx="499761" cy="499761"/>
            </a:xfrm>
            <a:prstGeom prst="rect">
              <a:avLst/>
            </a:prstGeom>
          </p:spPr>
        </p:pic>
      </p:grpSp>
      <p:grpSp>
        <p:nvGrpSpPr>
          <p:cNvPr id="31" name="组合 30"/>
          <p:cNvGrpSpPr/>
          <p:nvPr/>
        </p:nvGrpSpPr>
        <p:grpSpPr>
          <a:xfrm>
            <a:off x="6240169" y="2637016"/>
            <a:ext cx="1610536" cy="600164"/>
            <a:chOff x="9274045" y="1472962"/>
            <a:chExt cx="2147381" cy="800218"/>
          </a:xfrm>
        </p:grpSpPr>
        <p:sp>
          <p:nvSpPr>
            <p:cNvPr id="32" name="圆角矩形 31"/>
            <p:cNvSpPr/>
            <p:nvPr/>
          </p:nvSpPr>
          <p:spPr>
            <a:xfrm>
              <a:off x="9274045" y="1562701"/>
              <a:ext cx="2147381" cy="550589"/>
            </a:xfrm>
            <a:prstGeom prst="roundRect">
              <a:avLst/>
            </a:prstGeom>
            <a:solidFill>
              <a:srgbClr val="7A8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9557282" y="1472962"/>
              <a:ext cx="926129" cy="800218"/>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03</a:t>
              </a:r>
              <a:endParaRPr lang="zh-CN" altLang="en-US" sz="3300" dirty="0">
                <a:solidFill>
                  <a:schemeClr val="bg1"/>
                </a:solidFill>
                <a:ea typeface="MS Gothic" panose="020B0609070205080204" pitchFamily="49" charset="-128"/>
              </a:endParaRPr>
            </a:p>
          </p:txBody>
        </p:sp>
        <p:pic>
          <p:nvPicPr>
            <p:cNvPr id="34" name="图片 33"/>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10403523" y="1553094"/>
              <a:ext cx="569801" cy="569801"/>
            </a:xfrm>
            <a:prstGeom prst="rect">
              <a:avLst/>
            </a:prstGeom>
          </p:spPr>
        </p:pic>
      </p:grpSp>
    </p:spTree>
    <p:extLst>
      <p:ext uri="{BB962C8B-B14F-4D97-AF65-F5344CB8AC3E}">
        <p14:creationId xmlns:p14="http://schemas.microsoft.com/office/powerpoint/2010/main" val="2504393063"/>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par>
                          <p:cTn id="18" fill="hold">
                            <p:stCondLst>
                              <p:cond delay="1520"/>
                            </p:stCondLst>
                            <p:childTnLst>
                              <p:par>
                                <p:cTn id="19" presetID="10"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2020"/>
                            </p:stCondLst>
                            <p:childTnLst>
                              <p:par>
                                <p:cTn id="23" presetID="16" presetClass="entr" presetSubtype="21"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par>
                          <p:cTn id="26" fill="hold">
                            <p:stCondLst>
                              <p:cond delay="2520"/>
                            </p:stCondLst>
                            <p:childTnLst>
                              <p:par>
                                <p:cTn id="27" presetID="42"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anim calcmode="lin" valueType="num">
                                      <p:cBhvr>
                                        <p:cTn id="30" dur="500" fill="hold"/>
                                        <p:tgtEl>
                                          <p:spTgt spid="11"/>
                                        </p:tgtEl>
                                        <p:attrNameLst>
                                          <p:attrName>ppt_x</p:attrName>
                                        </p:attrNameLst>
                                      </p:cBhvr>
                                      <p:tavLst>
                                        <p:tav tm="0">
                                          <p:val>
                                            <p:strVal val="#ppt_x"/>
                                          </p:val>
                                        </p:tav>
                                        <p:tav tm="100000">
                                          <p:val>
                                            <p:strVal val="#ppt_x"/>
                                          </p:val>
                                        </p:tav>
                                      </p:tavLst>
                                    </p:anim>
                                    <p:anim calcmode="lin" valueType="num">
                                      <p:cBhvr>
                                        <p:cTn id="31" dur="50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3020"/>
                            </p:stCondLst>
                            <p:childTnLst>
                              <p:par>
                                <p:cTn id="33" presetID="3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96" decel="100000"/>
                                        <p:tgtEl>
                                          <p:spTgt spid="18"/>
                                        </p:tgtEl>
                                      </p:cBhvr>
                                    </p:animEffect>
                                    <p:anim calcmode="lin" valueType="num">
                                      <p:cBhvr>
                                        <p:cTn id="36" dur="596" decel="100000" fill="hold"/>
                                        <p:tgtEl>
                                          <p:spTgt spid="18"/>
                                        </p:tgtEl>
                                        <p:attrNameLst>
                                          <p:attrName>style.rotation</p:attrName>
                                        </p:attrNameLst>
                                      </p:cBhvr>
                                      <p:tavLst>
                                        <p:tav tm="0">
                                          <p:val>
                                            <p:fltVal val="-90"/>
                                          </p:val>
                                        </p:tav>
                                        <p:tav tm="100000">
                                          <p:val>
                                            <p:fltVal val="0"/>
                                          </p:val>
                                        </p:tav>
                                      </p:tavLst>
                                    </p:anim>
                                    <p:anim calcmode="lin" valueType="num">
                                      <p:cBhvr>
                                        <p:cTn id="37" dur="596" decel="100000" fill="hold"/>
                                        <p:tgtEl>
                                          <p:spTgt spid="18"/>
                                        </p:tgtEl>
                                        <p:attrNameLst>
                                          <p:attrName>ppt_x</p:attrName>
                                        </p:attrNameLst>
                                      </p:cBhvr>
                                      <p:tavLst>
                                        <p:tav tm="0">
                                          <p:val>
                                            <p:strVal val="#ppt_x+0.4"/>
                                          </p:val>
                                        </p:tav>
                                        <p:tav tm="100000">
                                          <p:val>
                                            <p:strVal val="#ppt_x-0.05"/>
                                          </p:val>
                                        </p:tav>
                                      </p:tavLst>
                                    </p:anim>
                                    <p:anim calcmode="lin" valueType="num">
                                      <p:cBhvr>
                                        <p:cTn id="38" dur="596" decel="100000" fill="hold"/>
                                        <p:tgtEl>
                                          <p:spTgt spid="18"/>
                                        </p:tgtEl>
                                        <p:attrNameLst>
                                          <p:attrName>ppt_y</p:attrName>
                                        </p:attrNameLst>
                                      </p:cBhvr>
                                      <p:tavLst>
                                        <p:tav tm="0">
                                          <p:val>
                                            <p:strVal val="#ppt_y-0.4"/>
                                          </p:val>
                                        </p:tav>
                                        <p:tav tm="100000">
                                          <p:val>
                                            <p:strVal val="#ppt_y+0.1"/>
                                          </p:val>
                                        </p:tav>
                                      </p:tavLst>
                                    </p:anim>
                                    <p:anim calcmode="lin" valueType="num">
                                      <p:cBhvr>
                                        <p:cTn id="39" dur="2" accel="100000" fill="hold">
                                          <p:stCondLst>
                                            <p:cond delay="749"/>
                                          </p:stCondLst>
                                        </p:cTn>
                                        <p:tgtEl>
                                          <p:spTgt spid="18"/>
                                        </p:tgtEl>
                                        <p:attrNameLst>
                                          <p:attrName>ppt_x</p:attrName>
                                        </p:attrNameLst>
                                      </p:cBhvr>
                                      <p:tavLst>
                                        <p:tav tm="0">
                                          <p:val>
                                            <p:strVal val="#ppt_x-0.05"/>
                                          </p:val>
                                        </p:tav>
                                        <p:tav tm="100000">
                                          <p:val>
                                            <p:strVal val="#ppt_x"/>
                                          </p:val>
                                        </p:tav>
                                      </p:tavLst>
                                    </p:anim>
                                    <p:anim calcmode="lin" valueType="num">
                                      <p:cBhvr>
                                        <p:cTn id="40" dur="2" accel="100000" fill="hold">
                                          <p:stCondLst>
                                            <p:cond delay="749"/>
                                          </p:stCondLst>
                                        </p:cTn>
                                        <p:tgtEl>
                                          <p:spTgt spid="18"/>
                                        </p:tgtEl>
                                        <p:attrNameLst>
                                          <p:attrName>ppt_y</p:attrName>
                                        </p:attrNameLst>
                                      </p:cBhvr>
                                      <p:tavLst>
                                        <p:tav tm="0">
                                          <p:val>
                                            <p:strVal val="#ppt_y+0.1"/>
                                          </p:val>
                                        </p:tav>
                                        <p:tav tm="100000">
                                          <p:val>
                                            <p:strVal val="#ppt_y"/>
                                          </p:val>
                                        </p:tav>
                                      </p:tavLst>
                                    </p:anim>
                                  </p:childTnLst>
                                </p:cTn>
                              </p:par>
                            </p:childTnLst>
                          </p:cTn>
                        </p:par>
                        <p:par>
                          <p:cTn id="41" fill="hold">
                            <p:stCondLst>
                              <p:cond delay="3771"/>
                            </p:stCondLst>
                            <p:childTnLst>
                              <p:par>
                                <p:cTn id="42" presetID="16" presetClass="entr" presetSubtype="21"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childTnLst>
                          </p:cTn>
                        </p:par>
                        <p:par>
                          <p:cTn id="45" fill="hold">
                            <p:stCondLst>
                              <p:cond delay="4271"/>
                            </p:stCondLst>
                            <p:childTnLst>
                              <p:par>
                                <p:cTn id="46" presetID="42"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anim calcmode="lin" valueType="num">
                                      <p:cBhvr>
                                        <p:cTn id="49" dur="500" fill="hold"/>
                                        <p:tgtEl>
                                          <p:spTgt spid="19"/>
                                        </p:tgtEl>
                                        <p:attrNameLst>
                                          <p:attrName>ppt_x</p:attrName>
                                        </p:attrNameLst>
                                      </p:cBhvr>
                                      <p:tavLst>
                                        <p:tav tm="0">
                                          <p:val>
                                            <p:strVal val="#ppt_x"/>
                                          </p:val>
                                        </p:tav>
                                        <p:tav tm="100000">
                                          <p:val>
                                            <p:strVal val="#ppt_x"/>
                                          </p:val>
                                        </p:tav>
                                      </p:tavLst>
                                    </p:anim>
                                    <p:anim calcmode="lin" valueType="num">
                                      <p:cBhvr>
                                        <p:cTn id="50" dur="500" fill="hold"/>
                                        <p:tgtEl>
                                          <p:spTgt spid="19"/>
                                        </p:tgtEl>
                                        <p:attrNameLst>
                                          <p:attrName>ppt_y</p:attrName>
                                        </p:attrNameLst>
                                      </p:cBhvr>
                                      <p:tavLst>
                                        <p:tav tm="0">
                                          <p:val>
                                            <p:strVal val="#ppt_y+.1"/>
                                          </p:val>
                                        </p:tav>
                                        <p:tav tm="100000">
                                          <p:val>
                                            <p:strVal val="#ppt_y"/>
                                          </p:val>
                                        </p:tav>
                                      </p:tavLst>
                                    </p:anim>
                                  </p:childTnLst>
                                </p:cTn>
                              </p:par>
                            </p:childTnLst>
                          </p:cTn>
                        </p:par>
                        <p:par>
                          <p:cTn id="51" fill="hold">
                            <p:stCondLst>
                              <p:cond delay="4771"/>
                            </p:stCondLst>
                            <p:childTnLst>
                              <p:par>
                                <p:cTn id="52" presetID="3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96" decel="100000"/>
                                        <p:tgtEl>
                                          <p:spTgt spid="22"/>
                                        </p:tgtEl>
                                      </p:cBhvr>
                                    </p:animEffect>
                                    <p:anim calcmode="lin" valueType="num">
                                      <p:cBhvr>
                                        <p:cTn id="55" dur="596" decel="100000" fill="hold"/>
                                        <p:tgtEl>
                                          <p:spTgt spid="22"/>
                                        </p:tgtEl>
                                        <p:attrNameLst>
                                          <p:attrName>style.rotation</p:attrName>
                                        </p:attrNameLst>
                                      </p:cBhvr>
                                      <p:tavLst>
                                        <p:tav tm="0">
                                          <p:val>
                                            <p:fltVal val="-90"/>
                                          </p:val>
                                        </p:tav>
                                        <p:tav tm="100000">
                                          <p:val>
                                            <p:fltVal val="0"/>
                                          </p:val>
                                        </p:tav>
                                      </p:tavLst>
                                    </p:anim>
                                    <p:anim calcmode="lin" valueType="num">
                                      <p:cBhvr>
                                        <p:cTn id="56" dur="596" decel="100000" fill="hold"/>
                                        <p:tgtEl>
                                          <p:spTgt spid="22"/>
                                        </p:tgtEl>
                                        <p:attrNameLst>
                                          <p:attrName>ppt_x</p:attrName>
                                        </p:attrNameLst>
                                      </p:cBhvr>
                                      <p:tavLst>
                                        <p:tav tm="0">
                                          <p:val>
                                            <p:strVal val="#ppt_x+0.4"/>
                                          </p:val>
                                        </p:tav>
                                        <p:tav tm="100000">
                                          <p:val>
                                            <p:strVal val="#ppt_x-0.05"/>
                                          </p:val>
                                        </p:tav>
                                      </p:tavLst>
                                    </p:anim>
                                    <p:anim calcmode="lin" valueType="num">
                                      <p:cBhvr>
                                        <p:cTn id="57" dur="596" decel="100000" fill="hold"/>
                                        <p:tgtEl>
                                          <p:spTgt spid="22"/>
                                        </p:tgtEl>
                                        <p:attrNameLst>
                                          <p:attrName>ppt_y</p:attrName>
                                        </p:attrNameLst>
                                      </p:cBhvr>
                                      <p:tavLst>
                                        <p:tav tm="0">
                                          <p:val>
                                            <p:strVal val="#ppt_y-0.4"/>
                                          </p:val>
                                        </p:tav>
                                        <p:tav tm="100000">
                                          <p:val>
                                            <p:strVal val="#ppt_y+0.1"/>
                                          </p:val>
                                        </p:tav>
                                      </p:tavLst>
                                    </p:anim>
                                    <p:anim calcmode="lin" valueType="num">
                                      <p:cBhvr>
                                        <p:cTn id="58" dur="2" accel="100000" fill="hold">
                                          <p:stCondLst>
                                            <p:cond delay="749"/>
                                          </p:stCondLst>
                                        </p:cTn>
                                        <p:tgtEl>
                                          <p:spTgt spid="22"/>
                                        </p:tgtEl>
                                        <p:attrNameLst>
                                          <p:attrName>ppt_x</p:attrName>
                                        </p:attrNameLst>
                                      </p:cBhvr>
                                      <p:tavLst>
                                        <p:tav tm="0">
                                          <p:val>
                                            <p:strVal val="#ppt_x-0.05"/>
                                          </p:val>
                                        </p:tav>
                                        <p:tav tm="100000">
                                          <p:val>
                                            <p:strVal val="#ppt_x"/>
                                          </p:val>
                                        </p:tav>
                                      </p:tavLst>
                                    </p:anim>
                                    <p:anim calcmode="lin" valueType="num">
                                      <p:cBhvr>
                                        <p:cTn id="59" dur="2" accel="100000" fill="hold">
                                          <p:stCondLst>
                                            <p:cond delay="749"/>
                                          </p:stCondLst>
                                        </p:cTn>
                                        <p:tgtEl>
                                          <p:spTgt spid="22"/>
                                        </p:tgtEl>
                                        <p:attrNameLst>
                                          <p:attrName>ppt_y</p:attrName>
                                        </p:attrNameLst>
                                      </p:cBhvr>
                                      <p:tavLst>
                                        <p:tav tm="0">
                                          <p:val>
                                            <p:strVal val="#ppt_y+0.1"/>
                                          </p:val>
                                        </p:tav>
                                        <p:tav tm="100000">
                                          <p:val>
                                            <p:strVal val="#ppt_y"/>
                                          </p:val>
                                        </p:tav>
                                      </p:tavLst>
                                    </p:anim>
                                  </p:childTnLst>
                                </p:cTn>
                              </p:par>
                            </p:childTnLst>
                          </p:cTn>
                        </p:par>
                        <p:par>
                          <p:cTn id="60" fill="hold">
                            <p:stCondLst>
                              <p:cond delay="5522"/>
                            </p:stCondLst>
                            <p:childTnLst>
                              <p:par>
                                <p:cTn id="61" presetID="16" presetClass="entr" presetSubtype="21"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barn(inVertical)">
                                      <p:cBhvr>
                                        <p:cTn id="63" dur="500"/>
                                        <p:tgtEl>
                                          <p:spTgt spid="31"/>
                                        </p:tgtEl>
                                      </p:cBhvr>
                                    </p:animEffect>
                                  </p:childTnLst>
                                </p:cTn>
                              </p:par>
                            </p:childTnLst>
                          </p:cTn>
                        </p:par>
                        <p:par>
                          <p:cTn id="64" fill="hold">
                            <p:stCondLst>
                              <p:cond delay="6022"/>
                            </p:stCondLst>
                            <p:childTnLst>
                              <p:par>
                                <p:cTn id="65" presetID="42" presetClass="entr" presetSubtype="0"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anim calcmode="lin" valueType="num">
                                      <p:cBhvr>
                                        <p:cTn id="68" dur="500" fill="hold"/>
                                        <p:tgtEl>
                                          <p:spTgt spid="23"/>
                                        </p:tgtEl>
                                        <p:attrNameLst>
                                          <p:attrName>ppt_x</p:attrName>
                                        </p:attrNameLst>
                                      </p:cBhvr>
                                      <p:tavLst>
                                        <p:tav tm="0">
                                          <p:val>
                                            <p:strVal val="#ppt_x"/>
                                          </p:val>
                                        </p:tav>
                                        <p:tav tm="100000">
                                          <p:val>
                                            <p:strVal val="#ppt_x"/>
                                          </p:val>
                                        </p:tav>
                                      </p:tavLst>
                                    </p:anim>
                                    <p:anim calcmode="lin" valueType="num">
                                      <p:cBhvr>
                                        <p:cTn id="69" dur="500" fill="hold"/>
                                        <p:tgtEl>
                                          <p:spTgt spid="23"/>
                                        </p:tgtEl>
                                        <p:attrNameLst>
                                          <p:attrName>ppt_y</p:attrName>
                                        </p:attrNameLst>
                                      </p:cBhvr>
                                      <p:tavLst>
                                        <p:tav tm="0">
                                          <p:val>
                                            <p:strVal val="#ppt_y+.1"/>
                                          </p:val>
                                        </p:tav>
                                        <p:tav tm="100000">
                                          <p:val>
                                            <p:strVal val="#ppt_y"/>
                                          </p:val>
                                        </p:tav>
                                      </p:tavLst>
                                    </p:anim>
                                  </p:childTnLst>
                                </p:cTn>
                              </p:par>
                            </p:childTnLst>
                          </p:cTn>
                        </p:par>
                        <p:par>
                          <p:cTn id="70" fill="hold">
                            <p:stCondLst>
                              <p:cond delay="6522"/>
                            </p:stCondLst>
                            <p:childTnLst>
                              <p:par>
                                <p:cTn id="71" presetID="30"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96" decel="100000"/>
                                        <p:tgtEl>
                                          <p:spTgt spid="26"/>
                                        </p:tgtEl>
                                      </p:cBhvr>
                                    </p:animEffect>
                                    <p:anim calcmode="lin" valueType="num">
                                      <p:cBhvr>
                                        <p:cTn id="74" dur="596" decel="100000" fill="hold"/>
                                        <p:tgtEl>
                                          <p:spTgt spid="26"/>
                                        </p:tgtEl>
                                        <p:attrNameLst>
                                          <p:attrName>style.rotation</p:attrName>
                                        </p:attrNameLst>
                                      </p:cBhvr>
                                      <p:tavLst>
                                        <p:tav tm="0">
                                          <p:val>
                                            <p:fltVal val="-90"/>
                                          </p:val>
                                        </p:tav>
                                        <p:tav tm="100000">
                                          <p:val>
                                            <p:fltVal val="0"/>
                                          </p:val>
                                        </p:tav>
                                      </p:tavLst>
                                    </p:anim>
                                    <p:anim calcmode="lin" valueType="num">
                                      <p:cBhvr>
                                        <p:cTn id="75" dur="596" decel="100000" fill="hold"/>
                                        <p:tgtEl>
                                          <p:spTgt spid="26"/>
                                        </p:tgtEl>
                                        <p:attrNameLst>
                                          <p:attrName>ppt_x</p:attrName>
                                        </p:attrNameLst>
                                      </p:cBhvr>
                                      <p:tavLst>
                                        <p:tav tm="0">
                                          <p:val>
                                            <p:strVal val="#ppt_x+0.4"/>
                                          </p:val>
                                        </p:tav>
                                        <p:tav tm="100000">
                                          <p:val>
                                            <p:strVal val="#ppt_x-0.05"/>
                                          </p:val>
                                        </p:tav>
                                      </p:tavLst>
                                    </p:anim>
                                    <p:anim calcmode="lin" valueType="num">
                                      <p:cBhvr>
                                        <p:cTn id="76" dur="596" decel="100000" fill="hold"/>
                                        <p:tgtEl>
                                          <p:spTgt spid="26"/>
                                        </p:tgtEl>
                                        <p:attrNameLst>
                                          <p:attrName>ppt_y</p:attrName>
                                        </p:attrNameLst>
                                      </p:cBhvr>
                                      <p:tavLst>
                                        <p:tav tm="0">
                                          <p:val>
                                            <p:strVal val="#ppt_y-0.4"/>
                                          </p:val>
                                        </p:tav>
                                        <p:tav tm="100000">
                                          <p:val>
                                            <p:strVal val="#ppt_y+0.1"/>
                                          </p:val>
                                        </p:tav>
                                      </p:tavLst>
                                    </p:anim>
                                    <p:anim calcmode="lin" valueType="num">
                                      <p:cBhvr>
                                        <p:cTn id="77" dur="2" accel="100000" fill="hold">
                                          <p:stCondLst>
                                            <p:cond delay="749"/>
                                          </p:stCondLst>
                                        </p:cTn>
                                        <p:tgtEl>
                                          <p:spTgt spid="26"/>
                                        </p:tgtEl>
                                        <p:attrNameLst>
                                          <p:attrName>ppt_x</p:attrName>
                                        </p:attrNameLst>
                                      </p:cBhvr>
                                      <p:tavLst>
                                        <p:tav tm="0">
                                          <p:val>
                                            <p:strVal val="#ppt_x-0.05"/>
                                          </p:val>
                                        </p:tav>
                                        <p:tav tm="100000">
                                          <p:val>
                                            <p:strVal val="#ppt_x"/>
                                          </p:val>
                                        </p:tav>
                                      </p:tavLst>
                                    </p:anim>
                                    <p:anim calcmode="lin" valueType="num">
                                      <p:cBhvr>
                                        <p:cTn id="78" dur="2" accel="100000" fill="hold">
                                          <p:stCondLst>
                                            <p:cond delay="749"/>
                                          </p:stCondLst>
                                        </p:cTn>
                                        <p:tgtEl>
                                          <p:spTgt spid="2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22"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课后提升</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617516" y="3877469"/>
            <a:ext cx="3159919" cy="0"/>
          </a:xfrm>
          <a:prstGeom prst="line">
            <a:avLst/>
          </a:prstGeom>
          <a:ln w="28575">
            <a:solidFill>
              <a:srgbClr val="F3AD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47332" y="2894013"/>
            <a:ext cx="2730103" cy="0"/>
          </a:xfrm>
          <a:prstGeom prst="line">
            <a:avLst/>
          </a:prstGeom>
          <a:ln w="28575">
            <a:solidFill>
              <a:srgbClr val="7A801D"/>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617516" y="1843882"/>
            <a:ext cx="3159919" cy="0"/>
          </a:xfrm>
          <a:prstGeom prst="line">
            <a:avLst/>
          </a:prstGeom>
          <a:ln w="28575">
            <a:solidFill>
              <a:srgbClr val="F3AD00"/>
            </a:solidFill>
          </a:ln>
        </p:spPr>
        <p:style>
          <a:lnRef idx="1">
            <a:schemeClr val="accent1"/>
          </a:lnRef>
          <a:fillRef idx="0">
            <a:schemeClr val="accent1"/>
          </a:fillRef>
          <a:effectRef idx="0">
            <a:schemeClr val="accent1"/>
          </a:effectRef>
          <a:fontRef idx="minor">
            <a:schemeClr val="tx1"/>
          </a:fontRef>
        </p:style>
      </p:cxnSp>
      <p:sp>
        <p:nvSpPr>
          <p:cNvPr id="11" name="六边形 10"/>
          <p:cNvSpPr/>
          <p:nvPr/>
        </p:nvSpPr>
        <p:spPr>
          <a:xfrm>
            <a:off x="1299244" y="1939132"/>
            <a:ext cx="2222897" cy="1916906"/>
          </a:xfrm>
          <a:prstGeom prst="hexagon">
            <a:avLst/>
          </a:prstGeom>
          <a:solidFill>
            <a:srgbClr val="7A80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文本框 11"/>
          <p:cNvSpPr txBox="1"/>
          <p:nvPr/>
        </p:nvSpPr>
        <p:spPr>
          <a:xfrm>
            <a:off x="1515938" y="2609454"/>
            <a:ext cx="1877437" cy="600164"/>
          </a:xfrm>
          <a:prstGeom prst="rect">
            <a:avLst/>
          </a:prstGeom>
          <a:noFill/>
        </p:spPr>
        <p:txBody>
          <a:bodyPr wrap="none">
            <a:spAutoFit/>
          </a:bodyPr>
          <a:lstStyle/>
          <a:p>
            <a:pPr>
              <a:defRPr/>
            </a:pPr>
            <a:r>
              <a:rPr lang="zh-CN" altLang="en-US" sz="3300" dirty="0">
                <a:solidFill>
                  <a:schemeClr val="bg1"/>
                </a:solidFill>
                <a:latin typeface="微软雅黑" panose="020B0503020204020204" pitchFamily="34" charset="-122"/>
                <a:ea typeface="微软雅黑" panose="020B0503020204020204" pitchFamily="34" charset="-122"/>
              </a:rPr>
              <a:t>重点项目</a:t>
            </a:r>
            <a:endParaRPr lang="en-US" altLang="zh-CN" sz="3300" dirty="0">
              <a:solidFill>
                <a:schemeClr val="bg1"/>
              </a:solidFill>
              <a:latin typeface="微软雅黑" panose="020B0503020204020204" pitchFamily="34" charset="-122"/>
              <a:ea typeface="微软雅黑" panose="020B0503020204020204" pitchFamily="34" charset="-122"/>
            </a:endParaRPr>
          </a:p>
        </p:txBody>
      </p:sp>
      <p:sp>
        <p:nvSpPr>
          <p:cNvPr id="13" name="Freeform 7"/>
          <p:cNvSpPr/>
          <p:nvPr/>
        </p:nvSpPr>
        <p:spPr bwMode="auto">
          <a:xfrm flipH="1">
            <a:off x="3859088" y="1209279"/>
            <a:ext cx="1188244" cy="3175397"/>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F3AD00"/>
          </a:solidFill>
          <a:ln>
            <a:noFill/>
          </a:ln>
        </p:spPr>
        <p:txBody>
          <a:bodyPr lIns="91440" tIns="45720" rIns="91440" bIns="45720"/>
          <a:lstStyle/>
          <a:p>
            <a:pPr>
              <a:defRPr/>
            </a:pPr>
            <a:endParaRPr lang="zh-CN" altLang="en-US"/>
          </a:p>
        </p:txBody>
      </p:sp>
      <p:grpSp>
        <p:nvGrpSpPr>
          <p:cNvPr id="14" name="组合 13"/>
          <p:cNvGrpSpPr/>
          <p:nvPr/>
        </p:nvGrpSpPr>
        <p:grpSpPr>
          <a:xfrm>
            <a:off x="4651658" y="1327139"/>
            <a:ext cx="485252" cy="418321"/>
            <a:chOff x="5867317" y="1889686"/>
            <a:chExt cx="647003" cy="557761"/>
          </a:xfrm>
          <a:solidFill>
            <a:srgbClr val="92D050"/>
          </a:solidFill>
        </p:grpSpPr>
        <p:sp>
          <p:nvSpPr>
            <p:cNvPr id="15" name="六边形 14"/>
            <p:cNvSpPr/>
            <p:nvPr/>
          </p:nvSpPr>
          <p:spPr>
            <a:xfrm>
              <a:off x="5867317" y="1889686"/>
              <a:ext cx="647003" cy="557761"/>
            </a:xfrm>
            <a:prstGeom prst="hexagon">
              <a:avLst/>
            </a:prstGeom>
            <a:solidFill>
              <a:srgbClr val="F3AD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文本框 15"/>
            <p:cNvSpPr txBox="1"/>
            <p:nvPr/>
          </p:nvSpPr>
          <p:spPr>
            <a:xfrm>
              <a:off x="5953496" y="1966641"/>
              <a:ext cx="541174" cy="430886"/>
            </a:xfrm>
            <a:prstGeom prst="rect">
              <a:avLst/>
            </a:prstGeom>
            <a:noFill/>
          </p:spPr>
          <p:txBody>
            <a:bodyPr wrap="none">
              <a:spAutoFit/>
            </a:bodyPr>
            <a:lstStyle/>
            <a:p>
              <a:pPr>
                <a:defRPr/>
              </a:pPr>
              <a:r>
                <a:rPr lang="en-US" altLang="zh-CN" sz="1500" dirty="0">
                  <a:solidFill>
                    <a:schemeClr val="bg1"/>
                  </a:solidFill>
                </a:rPr>
                <a:t>01</a:t>
              </a:r>
              <a:endParaRPr lang="zh-CN" altLang="en-US" sz="1500" dirty="0">
                <a:solidFill>
                  <a:schemeClr val="bg1"/>
                </a:solidFill>
              </a:endParaRPr>
            </a:p>
          </p:txBody>
        </p:sp>
      </p:grpSp>
      <p:grpSp>
        <p:nvGrpSpPr>
          <p:cNvPr id="17" name="组合 16"/>
          <p:cNvGrpSpPr/>
          <p:nvPr/>
        </p:nvGrpSpPr>
        <p:grpSpPr>
          <a:xfrm>
            <a:off x="5096710" y="2376619"/>
            <a:ext cx="485252" cy="418321"/>
            <a:chOff x="5867317" y="1889686"/>
            <a:chExt cx="647003" cy="557761"/>
          </a:xfrm>
          <a:solidFill>
            <a:srgbClr val="92D050"/>
          </a:solidFill>
        </p:grpSpPr>
        <p:sp>
          <p:nvSpPr>
            <p:cNvPr id="18" name="六边形 17"/>
            <p:cNvSpPr/>
            <p:nvPr/>
          </p:nvSpPr>
          <p:spPr>
            <a:xfrm>
              <a:off x="5867317" y="1889686"/>
              <a:ext cx="647003" cy="557761"/>
            </a:xfrm>
            <a:prstGeom prst="hexagon">
              <a:avLst/>
            </a:prstGeom>
            <a:solidFill>
              <a:srgbClr val="7A80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文本框 18"/>
            <p:cNvSpPr txBox="1"/>
            <p:nvPr/>
          </p:nvSpPr>
          <p:spPr>
            <a:xfrm>
              <a:off x="5953496" y="1966641"/>
              <a:ext cx="541174" cy="430886"/>
            </a:xfrm>
            <a:prstGeom prst="rect">
              <a:avLst/>
            </a:prstGeom>
            <a:noFill/>
          </p:spPr>
          <p:txBody>
            <a:bodyPr wrap="none">
              <a:spAutoFit/>
            </a:bodyPr>
            <a:lstStyle/>
            <a:p>
              <a:pPr>
                <a:defRPr/>
              </a:pPr>
              <a:r>
                <a:rPr lang="en-US" altLang="zh-CN" sz="1500" dirty="0">
                  <a:solidFill>
                    <a:schemeClr val="bg1"/>
                  </a:solidFill>
                </a:rPr>
                <a:t>02</a:t>
              </a:r>
              <a:endParaRPr lang="zh-CN" altLang="en-US" sz="1500" dirty="0">
                <a:solidFill>
                  <a:schemeClr val="bg1"/>
                </a:solidFill>
              </a:endParaRPr>
            </a:p>
          </p:txBody>
        </p:sp>
      </p:grpSp>
      <p:grpSp>
        <p:nvGrpSpPr>
          <p:cNvPr id="20" name="组合 19"/>
          <p:cNvGrpSpPr/>
          <p:nvPr/>
        </p:nvGrpSpPr>
        <p:grpSpPr>
          <a:xfrm>
            <a:off x="4897026" y="3391664"/>
            <a:ext cx="485252" cy="418321"/>
            <a:chOff x="5867317" y="1889686"/>
            <a:chExt cx="647003" cy="557761"/>
          </a:xfrm>
          <a:solidFill>
            <a:srgbClr val="92D050"/>
          </a:solidFill>
        </p:grpSpPr>
        <p:sp>
          <p:nvSpPr>
            <p:cNvPr id="21" name="六边形 20"/>
            <p:cNvSpPr/>
            <p:nvPr/>
          </p:nvSpPr>
          <p:spPr>
            <a:xfrm>
              <a:off x="5867317" y="1889686"/>
              <a:ext cx="647003" cy="557761"/>
            </a:xfrm>
            <a:prstGeom prst="hexagon">
              <a:avLst/>
            </a:prstGeom>
            <a:solidFill>
              <a:srgbClr val="F3AD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文本框 21"/>
            <p:cNvSpPr txBox="1"/>
            <p:nvPr/>
          </p:nvSpPr>
          <p:spPr>
            <a:xfrm>
              <a:off x="5953496" y="1966641"/>
              <a:ext cx="541174" cy="430886"/>
            </a:xfrm>
            <a:prstGeom prst="rect">
              <a:avLst/>
            </a:prstGeom>
            <a:noFill/>
          </p:spPr>
          <p:txBody>
            <a:bodyPr wrap="none">
              <a:spAutoFit/>
            </a:bodyPr>
            <a:lstStyle/>
            <a:p>
              <a:pPr>
                <a:defRPr/>
              </a:pPr>
              <a:r>
                <a:rPr lang="en-US" altLang="zh-CN" sz="1500" dirty="0">
                  <a:solidFill>
                    <a:schemeClr val="bg1"/>
                  </a:solidFill>
                </a:rPr>
                <a:t>03</a:t>
              </a:r>
              <a:endParaRPr lang="zh-CN" altLang="en-US" sz="1500" dirty="0">
                <a:solidFill>
                  <a:schemeClr val="bg1"/>
                </a:solidFill>
              </a:endParaRPr>
            </a:p>
          </p:txBody>
        </p:sp>
      </p:grpSp>
      <p:sp>
        <p:nvSpPr>
          <p:cNvPr id="23" name="TextBox 27"/>
          <p:cNvSpPr txBox="1"/>
          <p:nvPr/>
        </p:nvSpPr>
        <p:spPr>
          <a:xfrm>
            <a:off x="5161632" y="1292623"/>
            <a:ext cx="2197894" cy="489383"/>
          </a:xfrm>
          <a:prstGeom prst="rect">
            <a:avLst/>
          </a:prstGeom>
          <a:noFill/>
        </p:spPr>
        <p:txBody>
          <a:bodyPr lIns="68598" tIns="34299" rIns="68598" bIns="34299">
            <a:spAutoFit/>
          </a:bodyPr>
          <a:lstStyle/>
          <a:p>
            <a:pPr defTabSz="914378">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
        <p:nvSpPr>
          <p:cNvPr id="24" name="TextBox 27"/>
          <p:cNvSpPr txBox="1"/>
          <p:nvPr/>
        </p:nvSpPr>
        <p:spPr>
          <a:xfrm>
            <a:off x="5631928" y="2339182"/>
            <a:ext cx="2197894" cy="489383"/>
          </a:xfrm>
          <a:prstGeom prst="rect">
            <a:avLst/>
          </a:prstGeom>
          <a:noFill/>
        </p:spPr>
        <p:txBody>
          <a:bodyPr lIns="68598" tIns="34299" rIns="68598" bIns="34299">
            <a:spAutoFit/>
          </a:bodyPr>
          <a:lstStyle/>
          <a:p>
            <a:pPr defTabSz="914378">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
        <p:nvSpPr>
          <p:cNvPr id="25" name="TextBox 27"/>
          <p:cNvSpPr txBox="1"/>
          <p:nvPr/>
        </p:nvSpPr>
        <p:spPr>
          <a:xfrm>
            <a:off x="5447382" y="3361929"/>
            <a:ext cx="2197894" cy="489383"/>
          </a:xfrm>
          <a:prstGeom prst="rect">
            <a:avLst/>
          </a:prstGeom>
          <a:noFill/>
        </p:spPr>
        <p:txBody>
          <a:bodyPr lIns="68598" tIns="34299" rIns="68598" bIns="34299">
            <a:spAutoFit/>
          </a:bodyPr>
          <a:lstStyle/>
          <a:p>
            <a:pPr defTabSz="914378">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Tree>
    <p:extLst>
      <p:ext uri="{BB962C8B-B14F-4D97-AF65-F5344CB8AC3E}">
        <p14:creationId xmlns:p14="http://schemas.microsoft.com/office/powerpoint/2010/main" val="971274741"/>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7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8" dur="750" fill="hold"/>
                                        <p:tgtEl>
                                          <p:spTgt spid="12"/>
                                        </p:tgtEl>
                                        <p:attrNameLst>
                                          <p:attrName>ppt_y</p:attrName>
                                        </p:attrNameLst>
                                      </p:cBhvr>
                                      <p:tavLst>
                                        <p:tav tm="0">
                                          <p:val>
                                            <p:strVal val="#ppt_y"/>
                                          </p:val>
                                        </p:tav>
                                        <p:tav tm="100000">
                                          <p:val>
                                            <p:strVal val="#ppt_y"/>
                                          </p:val>
                                        </p:tav>
                                      </p:tavLst>
                                    </p:anim>
                                    <p:anim calcmode="lin" valueType="num">
                                      <p:cBhvr>
                                        <p:cTn id="29" dur="7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0" dur="7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750" tmFilter="0,0; .5, 1; 1, 1"/>
                                        <p:tgtEl>
                                          <p:spTgt spid="12"/>
                                        </p:tgtEl>
                                      </p:cBhvr>
                                    </p:animEffect>
                                  </p:childTnLst>
                                </p:cTn>
                              </p:par>
                            </p:childTnLst>
                          </p:cTn>
                        </p:par>
                        <p:par>
                          <p:cTn id="32" fill="hold">
                            <p:stCondLst>
                              <p:cond delay="975"/>
                            </p:stCondLst>
                            <p:childTnLst>
                              <p:par>
                                <p:cTn id="33" presetID="22"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par>
                                <p:cTn id="44" presetID="22" presetClass="entr" presetSubtype="8"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nodeType="click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p:tgtEl>
                                          <p:spTgt spid="14"/>
                                        </p:tgtEl>
                                        <p:attrNameLst>
                                          <p:attrName>ppt_x</p:attrName>
                                        </p:attrNameLst>
                                      </p:cBhvr>
                                      <p:tavLst>
                                        <p:tav tm="0">
                                          <p:val>
                                            <p:strVal val="#ppt_x-#ppt_w*1.125000"/>
                                          </p:val>
                                        </p:tav>
                                        <p:tav tm="100000">
                                          <p:val>
                                            <p:strVal val="#ppt_x"/>
                                          </p:val>
                                        </p:tav>
                                      </p:tavLst>
                                    </p:anim>
                                    <p:animEffect transition="in" filter="wipe(right)">
                                      <p:cBhvr>
                                        <p:cTn id="52" dur="500"/>
                                        <p:tgtEl>
                                          <p:spTgt spid="14"/>
                                        </p:tgtEl>
                                      </p:cBhvr>
                                    </p:animEffect>
                                  </p:childTnLst>
                                </p:cTn>
                              </p:par>
                              <p:par>
                                <p:cTn id="53" presetID="12" presetClass="entr" presetSubtype="8"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p:tgtEl>
                                          <p:spTgt spid="17"/>
                                        </p:tgtEl>
                                        <p:attrNameLst>
                                          <p:attrName>ppt_x</p:attrName>
                                        </p:attrNameLst>
                                      </p:cBhvr>
                                      <p:tavLst>
                                        <p:tav tm="0">
                                          <p:val>
                                            <p:strVal val="#ppt_x-#ppt_w*1.125000"/>
                                          </p:val>
                                        </p:tav>
                                        <p:tav tm="100000">
                                          <p:val>
                                            <p:strVal val="#ppt_x"/>
                                          </p:val>
                                        </p:tav>
                                      </p:tavLst>
                                    </p:anim>
                                    <p:animEffect transition="in" filter="wipe(right)">
                                      <p:cBhvr>
                                        <p:cTn id="56" dur="500"/>
                                        <p:tgtEl>
                                          <p:spTgt spid="17"/>
                                        </p:tgtEl>
                                      </p:cBhvr>
                                    </p:animEffect>
                                  </p:childTnLst>
                                </p:cTn>
                              </p:par>
                              <p:par>
                                <p:cTn id="57" presetID="12" presetClass="entr" presetSubtype="8"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p:tgtEl>
                                          <p:spTgt spid="20"/>
                                        </p:tgtEl>
                                        <p:attrNameLst>
                                          <p:attrName>ppt_x</p:attrName>
                                        </p:attrNameLst>
                                      </p:cBhvr>
                                      <p:tavLst>
                                        <p:tav tm="0">
                                          <p:val>
                                            <p:strVal val="#ppt_x-#ppt_w*1.125000"/>
                                          </p:val>
                                        </p:tav>
                                        <p:tav tm="100000">
                                          <p:val>
                                            <p:strVal val="#ppt_x"/>
                                          </p:val>
                                        </p:tav>
                                      </p:tavLst>
                                    </p:anim>
                                    <p:animEffect transition="in" filter="wipe(right)">
                                      <p:cBhvr>
                                        <p:cTn id="60" dur="500"/>
                                        <p:tgtEl>
                                          <p:spTgt spid="20"/>
                                        </p:tgtEl>
                                      </p:cBhvr>
                                    </p:animEffect>
                                  </p:childTnLst>
                                </p:cTn>
                              </p:par>
                            </p:childTnLst>
                          </p:cTn>
                        </p:par>
                        <p:par>
                          <p:cTn id="61" fill="hold">
                            <p:stCondLst>
                              <p:cond delay="500"/>
                            </p:stCondLst>
                            <p:childTnLst>
                              <p:par>
                                <p:cTn id="62" presetID="14" presetClass="entr" presetSubtype="1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randombar(horizontal)">
                                      <p:cBhvr>
                                        <p:cTn id="64" dur="500"/>
                                        <p:tgtEl>
                                          <p:spTgt spid="23"/>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randombar(horizontal)">
                                      <p:cBhvr>
                                        <p:cTn id="67" dur="750"/>
                                        <p:tgtEl>
                                          <p:spTgt spid="24"/>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randombar(horizontal)">
                                      <p:cBhvr>
                                        <p:cTn id="70"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P spid="1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1916" y="2554286"/>
            <a:ext cx="2021640" cy="1807118"/>
          </a:xfrm>
          <a:prstGeom prst="rect">
            <a:avLst/>
          </a:prstGeom>
        </p:spPr>
      </p:pic>
      <p:sp>
        <p:nvSpPr>
          <p:cNvPr id="5" name="TextBox 50"/>
          <p:cNvSpPr txBox="1"/>
          <p:nvPr/>
        </p:nvSpPr>
        <p:spPr>
          <a:xfrm>
            <a:off x="1340203" y="1245466"/>
            <a:ext cx="3447445" cy="769441"/>
          </a:xfrm>
          <a:prstGeom prst="rect">
            <a:avLst/>
          </a:prstGeom>
          <a:noFill/>
        </p:spPr>
        <p:txBody>
          <a:bodyPr wrap="square" rtlCol="0">
            <a:spAutoFit/>
          </a:bodyPr>
          <a:lstStyle/>
          <a:p>
            <a:pPr defTabSz="685434" fontAlgn="base">
              <a:spcBef>
                <a:spcPct val="0"/>
              </a:spcBef>
              <a:spcAft>
                <a:spcPct val="0"/>
              </a:spcAft>
              <a:defRPr/>
            </a:pPr>
            <a:r>
              <a:rPr lang="zh-CN" altLang="en-US" sz="4400" b="1">
                <a:solidFill>
                  <a:srgbClr val="424554"/>
                </a:solidFill>
                <a:latin typeface="微软雅黑" panose="020B0503020204020204" pitchFamily="34" charset="-122"/>
                <a:ea typeface="微软雅黑" panose="020B0503020204020204" pitchFamily="34" charset="-122"/>
              </a:rPr>
              <a:t>目录</a:t>
            </a:r>
            <a:endParaRPr lang="zh-CN" altLang="en-US" sz="4400" b="1" dirty="0">
              <a:solidFill>
                <a:srgbClr val="424554"/>
              </a:solidFill>
              <a:latin typeface="微软雅黑" panose="020B0503020204020204" pitchFamily="34" charset="-122"/>
              <a:ea typeface="微软雅黑" panose="020B0503020204020204" pitchFamily="34" charset="-122"/>
            </a:endParaRPr>
          </a:p>
        </p:txBody>
      </p:sp>
      <p:sp>
        <p:nvSpPr>
          <p:cNvPr id="6" name="TextBox 50"/>
          <p:cNvSpPr txBox="1"/>
          <p:nvPr/>
        </p:nvSpPr>
        <p:spPr>
          <a:xfrm>
            <a:off x="1657955" y="2082692"/>
            <a:ext cx="3447445" cy="276999"/>
          </a:xfrm>
          <a:prstGeom prst="rect">
            <a:avLst/>
          </a:prstGeom>
          <a:noFill/>
        </p:spPr>
        <p:txBody>
          <a:bodyPr wrap="square" rtlCol="0">
            <a:spAutoFit/>
          </a:bodyPr>
          <a:lstStyle/>
          <a:p>
            <a:pPr defTabSz="685434" fontAlgn="base">
              <a:spcBef>
                <a:spcPct val="0"/>
              </a:spcBef>
              <a:spcAft>
                <a:spcPct val="0"/>
              </a:spcAft>
              <a:defRPr/>
            </a:pPr>
            <a:r>
              <a:rPr lang="en-US" altLang="zh-CN" sz="1200" b="1">
                <a:solidFill>
                  <a:srgbClr val="424554"/>
                </a:solidFill>
                <a:latin typeface="微软雅黑" panose="020B0503020204020204" pitchFamily="34" charset="-122"/>
                <a:ea typeface="微软雅黑" panose="020B0503020204020204" pitchFamily="34" charset="-122"/>
              </a:rPr>
              <a:t>CONTENTS</a:t>
            </a:r>
            <a:endParaRPr lang="zh-CN" altLang="en-US" sz="1200" b="1" dirty="0">
              <a:solidFill>
                <a:srgbClr val="424554"/>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3448364" y="1545639"/>
            <a:ext cx="4305923" cy="537053"/>
            <a:chOff x="3321050" y="4069116"/>
            <a:chExt cx="6512479" cy="413984"/>
          </a:xfrm>
        </p:grpSpPr>
        <p:sp>
          <p:nvSpPr>
            <p:cNvPr id="8" name="圆角矩形 7"/>
            <p:cNvSpPr/>
            <p:nvPr/>
          </p:nvSpPr>
          <p:spPr>
            <a:xfrm>
              <a:off x="3321050" y="4076700"/>
              <a:ext cx="5930900" cy="406400"/>
            </a:xfrm>
            <a:prstGeom prst="roundRect">
              <a:avLst/>
            </a:prstGeom>
            <a:noFill/>
            <a:ln w="28575">
              <a:solidFill>
                <a:srgbClr val="7A801D"/>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A801D"/>
                </a:solidFill>
                <a:effectLst>
                  <a:outerShdw blurRad="38100" dist="38100" dir="2700000" algn="tl">
                    <a:srgbClr val="000000">
                      <a:alpha val="43137"/>
                    </a:srgbClr>
                  </a:outerShdw>
                </a:effectLst>
              </a:endParaRPr>
            </a:p>
          </p:txBody>
        </p:sp>
        <p:sp>
          <p:nvSpPr>
            <p:cNvPr id="9" name="文本框 3"/>
            <p:cNvSpPr txBox="1">
              <a:spLocks noChangeArrowheads="1"/>
            </p:cNvSpPr>
            <p:nvPr/>
          </p:nvSpPr>
          <p:spPr bwMode="auto">
            <a:xfrm>
              <a:off x="4282216" y="4069116"/>
              <a:ext cx="5551313" cy="403321"/>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800" b="0">
                  <a:solidFill>
                    <a:srgbClr val="7A801D"/>
                  </a:solidFill>
                  <a:latin typeface="华康俪金黑W8(P)" panose="020B0800000000000000" pitchFamily="34" charset="-122"/>
                  <a:ea typeface="华康俪金黑W8(P)" panose="020B0800000000000000" pitchFamily="34" charset="-122"/>
                </a:rPr>
                <a:t>01   </a:t>
              </a:r>
              <a:r>
                <a:rPr lang="zh-CN" altLang="en-US" sz="2800" b="0">
                  <a:solidFill>
                    <a:srgbClr val="7A801D"/>
                  </a:solidFill>
                  <a:latin typeface="华康俪金黑W8(P)" panose="020B0800000000000000" pitchFamily="34" charset="-122"/>
                  <a:ea typeface="华康俪金黑W8(P)" panose="020B0800000000000000" pitchFamily="34" charset="-122"/>
                </a:rPr>
                <a:t>教学分析</a:t>
              </a:r>
              <a:endParaRPr lang="zh-CN" altLang="zh-CN" sz="2800" b="0" dirty="0">
                <a:solidFill>
                  <a:srgbClr val="7A801D"/>
                </a:solidFill>
                <a:latin typeface="华康俪金黑W8(P)" panose="020B0800000000000000" pitchFamily="34" charset="-122"/>
                <a:ea typeface="华康俪金黑W8(P)" panose="020B0800000000000000" pitchFamily="34" charset="-122"/>
              </a:endParaRPr>
            </a:p>
          </p:txBody>
        </p:sp>
      </p:grpSp>
      <p:grpSp>
        <p:nvGrpSpPr>
          <p:cNvPr id="10" name="组合 9"/>
          <p:cNvGrpSpPr/>
          <p:nvPr/>
        </p:nvGrpSpPr>
        <p:grpSpPr>
          <a:xfrm>
            <a:off x="3448364" y="2240059"/>
            <a:ext cx="4305923" cy="537053"/>
            <a:chOff x="3321050" y="4069116"/>
            <a:chExt cx="6512479" cy="413984"/>
          </a:xfrm>
        </p:grpSpPr>
        <p:sp>
          <p:nvSpPr>
            <p:cNvPr id="11" name="圆角矩形 10"/>
            <p:cNvSpPr/>
            <p:nvPr/>
          </p:nvSpPr>
          <p:spPr>
            <a:xfrm>
              <a:off x="3321050" y="4076700"/>
              <a:ext cx="5930900" cy="406400"/>
            </a:xfrm>
            <a:prstGeom prst="roundRect">
              <a:avLst/>
            </a:prstGeom>
            <a:noFill/>
            <a:ln w="28575">
              <a:solidFill>
                <a:srgbClr val="F3AD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AD00"/>
                </a:solidFill>
                <a:effectLst>
                  <a:outerShdw blurRad="38100" dist="38100" dir="2700000" algn="tl">
                    <a:srgbClr val="000000">
                      <a:alpha val="43137"/>
                    </a:srgbClr>
                  </a:outerShdw>
                </a:effectLst>
              </a:endParaRPr>
            </a:p>
          </p:txBody>
        </p:sp>
        <p:sp>
          <p:nvSpPr>
            <p:cNvPr id="12" name="文本框 3"/>
            <p:cNvSpPr txBox="1">
              <a:spLocks noChangeArrowheads="1"/>
            </p:cNvSpPr>
            <p:nvPr/>
          </p:nvSpPr>
          <p:spPr bwMode="auto">
            <a:xfrm>
              <a:off x="4282216" y="4069116"/>
              <a:ext cx="5551313" cy="403321"/>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800" b="0">
                  <a:solidFill>
                    <a:srgbClr val="F3AD00"/>
                  </a:solidFill>
                  <a:latin typeface="华康俪金黑W8(P)" panose="020B0800000000000000" pitchFamily="34" charset="-122"/>
                  <a:ea typeface="华康俪金黑W8(P)" panose="020B0800000000000000" pitchFamily="34" charset="-122"/>
                </a:rPr>
                <a:t>02   </a:t>
              </a:r>
              <a:r>
                <a:rPr lang="zh-CN" altLang="en-US" sz="2800" b="0">
                  <a:solidFill>
                    <a:srgbClr val="F3AD00"/>
                  </a:solidFill>
                  <a:latin typeface="华康俪金黑W8(P)" panose="020B0800000000000000" pitchFamily="34" charset="-122"/>
                  <a:ea typeface="华康俪金黑W8(P)" panose="020B0800000000000000" pitchFamily="34" charset="-122"/>
                </a:rPr>
                <a:t>教学设计</a:t>
              </a:r>
              <a:endParaRPr lang="zh-CN" altLang="zh-CN" sz="2800" b="0" dirty="0">
                <a:solidFill>
                  <a:srgbClr val="F3AD00"/>
                </a:solidFill>
                <a:latin typeface="华康俪金黑W8(P)" panose="020B0800000000000000" pitchFamily="34" charset="-122"/>
                <a:ea typeface="华康俪金黑W8(P)" panose="020B0800000000000000" pitchFamily="34" charset="-122"/>
              </a:endParaRPr>
            </a:p>
          </p:txBody>
        </p:sp>
      </p:grpSp>
      <p:grpSp>
        <p:nvGrpSpPr>
          <p:cNvPr id="13" name="组合 12"/>
          <p:cNvGrpSpPr/>
          <p:nvPr/>
        </p:nvGrpSpPr>
        <p:grpSpPr>
          <a:xfrm>
            <a:off x="3448364" y="2965137"/>
            <a:ext cx="4305923" cy="537053"/>
            <a:chOff x="3321050" y="4069116"/>
            <a:chExt cx="6512479" cy="413984"/>
          </a:xfrm>
        </p:grpSpPr>
        <p:sp>
          <p:nvSpPr>
            <p:cNvPr id="14" name="圆角矩形 13"/>
            <p:cNvSpPr/>
            <p:nvPr/>
          </p:nvSpPr>
          <p:spPr>
            <a:xfrm>
              <a:off x="3321050" y="4076700"/>
              <a:ext cx="5930900" cy="406400"/>
            </a:xfrm>
            <a:prstGeom prst="roundRect">
              <a:avLst/>
            </a:prstGeom>
            <a:noFill/>
            <a:ln w="28575">
              <a:solidFill>
                <a:srgbClr val="7A801D"/>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A801D"/>
                </a:solidFill>
                <a:effectLst>
                  <a:outerShdw blurRad="38100" dist="38100" dir="2700000" algn="tl">
                    <a:srgbClr val="000000">
                      <a:alpha val="43137"/>
                    </a:srgbClr>
                  </a:outerShdw>
                </a:effectLst>
              </a:endParaRPr>
            </a:p>
          </p:txBody>
        </p:sp>
        <p:sp>
          <p:nvSpPr>
            <p:cNvPr id="15" name="文本框 3"/>
            <p:cNvSpPr txBox="1">
              <a:spLocks noChangeArrowheads="1"/>
            </p:cNvSpPr>
            <p:nvPr/>
          </p:nvSpPr>
          <p:spPr bwMode="auto">
            <a:xfrm>
              <a:off x="4282216" y="4069116"/>
              <a:ext cx="5551313" cy="403321"/>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800" b="0">
                  <a:solidFill>
                    <a:srgbClr val="7A801D"/>
                  </a:solidFill>
                  <a:latin typeface="华康俪金黑W8(P)" panose="020B0800000000000000" pitchFamily="34" charset="-122"/>
                  <a:ea typeface="华康俪金黑W8(P)" panose="020B0800000000000000" pitchFamily="34" charset="-122"/>
                </a:rPr>
                <a:t>03   </a:t>
              </a:r>
              <a:r>
                <a:rPr lang="zh-CN" altLang="en-US" sz="2800" b="0">
                  <a:solidFill>
                    <a:srgbClr val="7A801D"/>
                  </a:solidFill>
                  <a:latin typeface="华康俪金黑W8(P)" panose="020B0800000000000000" pitchFamily="34" charset="-122"/>
                  <a:ea typeface="华康俪金黑W8(P)" panose="020B0800000000000000" pitchFamily="34" charset="-122"/>
                </a:rPr>
                <a:t>教学过程</a:t>
              </a:r>
              <a:endParaRPr lang="zh-CN" altLang="zh-CN" sz="2800" b="0" dirty="0">
                <a:solidFill>
                  <a:srgbClr val="7A801D"/>
                </a:solidFill>
                <a:latin typeface="华康俪金黑W8(P)" panose="020B0800000000000000" pitchFamily="34" charset="-122"/>
                <a:ea typeface="华康俪金黑W8(P)" panose="020B0800000000000000" pitchFamily="34" charset="-122"/>
              </a:endParaRPr>
            </a:p>
          </p:txBody>
        </p:sp>
      </p:grpSp>
      <p:grpSp>
        <p:nvGrpSpPr>
          <p:cNvPr id="16" name="组合 15"/>
          <p:cNvGrpSpPr/>
          <p:nvPr/>
        </p:nvGrpSpPr>
        <p:grpSpPr>
          <a:xfrm>
            <a:off x="3448364" y="3661566"/>
            <a:ext cx="4305923" cy="537053"/>
            <a:chOff x="3321050" y="4069116"/>
            <a:chExt cx="6512479" cy="413984"/>
          </a:xfrm>
        </p:grpSpPr>
        <p:sp>
          <p:nvSpPr>
            <p:cNvPr id="17" name="圆角矩形 16"/>
            <p:cNvSpPr/>
            <p:nvPr/>
          </p:nvSpPr>
          <p:spPr>
            <a:xfrm>
              <a:off x="3321050" y="4076700"/>
              <a:ext cx="5930900" cy="406400"/>
            </a:xfrm>
            <a:prstGeom prst="roundRect">
              <a:avLst/>
            </a:prstGeom>
            <a:noFill/>
            <a:ln w="28575">
              <a:solidFill>
                <a:srgbClr val="F3AD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AD00"/>
                </a:solidFill>
                <a:effectLst>
                  <a:outerShdw blurRad="38100" dist="38100" dir="2700000" algn="tl">
                    <a:srgbClr val="000000">
                      <a:alpha val="43137"/>
                    </a:srgbClr>
                  </a:outerShdw>
                </a:effectLst>
              </a:endParaRPr>
            </a:p>
          </p:txBody>
        </p:sp>
        <p:sp>
          <p:nvSpPr>
            <p:cNvPr id="18" name="文本框 3"/>
            <p:cNvSpPr txBox="1">
              <a:spLocks noChangeArrowheads="1"/>
            </p:cNvSpPr>
            <p:nvPr/>
          </p:nvSpPr>
          <p:spPr bwMode="auto">
            <a:xfrm>
              <a:off x="4282216" y="4069116"/>
              <a:ext cx="5551313" cy="403321"/>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800" b="0">
                  <a:solidFill>
                    <a:srgbClr val="F3AD00"/>
                  </a:solidFill>
                  <a:latin typeface="华康俪金黑W8(P)" panose="020B0800000000000000" pitchFamily="34" charset="-122"/>
                  <a:ea typeface="华康俪金黑W8(P)" panose="020B0800000000000000" pitchFamily="34" charset="-122"/>
                </a:rPr>
                <a:t>01   </a:t>
              </a:r>
              <a:r>
                <a:rPr lang="zh-CN" altLang="en-US" sz="2800" b="0">
                  <a:solidFill>
                    <a:srgbClr val="F3AD00"/>
                  </a:solidFill>
                  <a:latin typeface="华康俪金黑W8(P)" panose="020B0800000000000000" pitchFamily="34" charset="-122"/>
                  <a:ea typeface="华康俪金黑W8(P)" panose="020B0800000000000000" pitchFamily="34" charset="-122"/>
                </a:rPr>
                <a:t>教学反思</a:t>
              </a:r>
              <a:endParaRPr lang="zh-CN" altLang="zh-CN" sz="2800" b="0" dirty="0">
                <a:solidFill>
                  <a:srgbClr val="F3AD00"/>
                </a:solidFill>
                <a:latin typeface="华康俪金黑W8(P)" panose="020B0800000000000000" pitchFamily="34" charset="-122"/>
                <a:ea typeface="华康俪金黑W8(P)" panose="020B0800000000000000" pitchFamily="34" charset="-122"/>
              </a:endParaRPr>
            </a:p>
          </p:txBody>
        </p:sp>
      </p:gr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49998" y="857250"/>
            <a:ext cx="2794002" cy="4287838"/>
          </a:xfrm>
          <a:prstGeom prst="rect">
            <a:avLst/>
          </a:prstGeom>
        </p:spPr>
      </p:pic>
    </p:spTree>
    <p:extLst>
      <p:ext uri="{BB962C8B-B14F-4D97-AF65-F5344CB8AC3E}">
        <p14:creationId xmlns:p14="http://schemas.microsoft.com/office/powerpoint/2010/main" val="1457517340"/>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课后提升</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六边形 7"/>
          <p:cNvSpPr/>
          <p:nvPr/>
        </p:nvSpPr>
        <p:spPr>
          <a:xfrm>
            <a:off x="1403648" y="1851670"/>
            <a:ext cx="1169410" cy="1008112"/>
          </a:xfrm>
          <a:prstGeom prst="hexagon">
            <a:avLst/>
          </a:prstGeom>
          <a:solidFill>
            <a:srgbClr val="F3AD00"/>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宋体" panose="02010600030101010101" pitchFamily="2" charset="-122"/>
            </a:endParaRPr>
          </a:p>
        </p:txBody>
      </p:sp>
      <p:sp>
        <p:nvSpPr>
          <p:cNvPr id="9" name="矩形 15"/>
          <p:cNvSpPr>
            <a:spLocks noChangeArrowheads="1"/>
          </p:cNvSpPr>
          <p:nvPr/>
        </p:nvSpPr>
        <p:spPr bwMode="auto">
          <a:xfrm>
            <a:off x="1619672"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六边形 9"/>
          <p:cNvSpPr/>
          <p:nvPr/>
        </p:nvSpPr>
        <p:spPr>
          <a:xfrm>
            <a:off x="3851920" y="1851670"/>
            <a:ext cx="1169410" cy="1008112"/>
          </a:xfrm>
          <a:prstGeom prst="hexagon">
            <a:avLst/>
          </a:prstGeom>
          <a:solidFill>
            <a:srgbClr val="F3AD00"/>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宋体" panose="02010600030101010101" pitchFamily="2" charset="-122"/>
            </a:endParaRPr>
          </a:p>
        </p:txBody>
      </p:sp>
      <p:sp>
        <p:nvSpPr>
          <p:cNvPr id="11" name="矩形 15"/>
          <p:cNvSpPr>
            <a:spLocks noChangeArrowheads="1"/>
          </p:cNvSpPr>
          <p:nvPr/>
        </p:nvSpPr>
        <p:spPr bwMode="auto">
          <a:xfrm>
            <a:off x="4067944"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六边形 11"/>
          <p:cNvSpPr/>
          <p:nvPr/>
        </p:nvSpPr>
        <p:spPr>
          <a:xfrm>
            <a:off x="6300192" y="1851670"/>
            <a:ext cx="1169410" cy="1008112"/>
          </a:xfrm>
          <a:prstGeom prst="hexagon">
            <a:avLst/>
          </a:prstGeom>
          <a:solidFill>
            <a:srgbClr val="F3AD00"/>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宋体" panose="02010600030101010101" pitchFamily="2" charset="-122"/>
            </a:endParaRPr>
          </a:p>
        </p:txBody>
      </p:sp>
      <p:sp>
        <p:nvSpPr>
          <p:cNvPr id="13" name="矩形 15"/>
          <p:cNvSpPr>
            <a:spLocks noChangeArrowheads="1"/>
          </p:cNvSpPr>
          <p:nvPr/>
        </p:nvSpPr>
        <p:spPr bwMode="auto">
          <a:xfrm>
            <a:off x="6516216"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六边形 13"/>
          <p:cNvSpPr/>
          <p:nvPr/>
        </p:nvSpPr>
        <p:spPr>
          <a:xfrm>
            <a:off x="2627784" y="2591464"/>
            <a:ext cx="1169410" cy="1008112"/>
          </a:xfrm>
          <a:prstGeom prst="hexagon">
            <a:avLst/>
          </a:prstGeom>
          <a:solidFill>
            <a:srgbClr val="7A801D"/>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宋体" panose="02010600030101010101" pitchFamily="2" charset="-122"/>
            </a:endParaRPr>
          </a:p>
        </p:txBody>
      </p:sp>
      <p:sp>
        <p:nvSpPr>
          <p:cNvPr id="15" name="矩形 15"/>
          <p:cNvSpPr>
            <a:spLocks noChangeArrowheads="1"/>
          </p:cNvSpPr>
          <p:nvPr/>
        </p:nvSpPr>
        <p:spPr bwMode="auto">
          <a:xfrm>
            <a:off x="2843808" y="2859782"/>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六边形 15"/>
          <p:cNvSpPr/>
          <p:nvPr/>
        </p:nvSpPr>
        <p:spPr>
          <a:xfrm>
            <a:off x="5076056" y="2591464"/>
            <a:ext cx="1169410" cy="1008112"/>
          </a:xfrm>
          <a:prstGeom prst="hexagon">
            <a:avLst/>
          </a:prstGeom>
          <a:solidFill>
            <a:srgbClr val="7A801D"/>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宋体" panose="02010600030101010101" pitchFamily="2" charset="-122"/>
            </a:endParaRPr>
          </a:p>
        </p:txBody>
      </p:sp>
      <p:sp>
        <p:nvSpPr>
          <p:cNvPr id="17" name="矩形 15"/>
          <p:cNvSpPr>
            <a:spLocks noChangeArrowheads="1"/>
          </p:cNvSpPr>
          <p:nvPr/>
        </p:nvSpPr>
        <p:spPr bwMode="auto">
          <a:xfrm>
            <a:off x="5292080" y="2859782"/>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文本框 347"/>
          <p:cNvSpPr txBox="1"/>
          <p:nvPr/>
        </p:nvSpPr>
        <p:spPr>
          <a:xfrm>
            <a:off x="1524801" y="3145852"/>
            <a:ext cx="1048257" cy="400110"/>
          </a:xfrm>
          <a:prstGeom prst="rect">
            <a:avLst/>
          </a:prstGeom>
          <a:noFill/>
        </p:spPr>
        <p:txBody>
          <a:bodyPr wrap="square" rtlCol="0">
            <a:spAutoFit/>
          </a:bodyPr>
          <a:lstStyle/>
          <a:p>
            <a:pPr defTabSz="914400">
              <a:spcBef>
                <a:spcPts val="450"/>
              </a:spcBef>
            </a:pPr>
            <a:r>
              <a:rPr lang="zh-CN" altLang="en-US" sz="1000" dirty="0">
                <a:solidFill>
                  <a:srgbClr val="080808"/>
                </a:solidFill>
                <a:latin typeface="微软雅黑" panose="020B0503020204020204" pitchFamily="34" charset="-122"/>
                <a:ea typeface="微软雅黑" panose="020B0503020204020204" pitchFamily="34" charset="-122"/>
              </a:rPr>
              <a:t>在此处添加文字在此处添加</a:t>
            </a:r>
          </a:p>
        </p:txBody>
      </p:sp>
      <p:sp>
        <p:nvSpPr>
          <p:cNvPr id="19" name="文本框 347"/>
          <p:cNvSpPr txBox="1"/>
          <p:nvPr/>
        </p:nvSpPr>
        <p:spPr>
          <a:xfrm>
            <a:off x="4000436" y="3145852"/>
            <a:ext cx="1048257" cy="400110"/>
          </a:xfrm>
          <a:prstGeom prst="rect">
            <a:avLst/>
          </a:prstGeom>
          <a:noFill/>
        </p:spPr>
        <p:txBody>
          <a:bodyPr wrap="square" rtlCol="0">
            <a:spAutoFit/>
          </a:bodyPr>
          <a:lstStyle/>
          <a:p>
            <a:pPr defTabSz="914400">
              <a:spcBef>
                <a:spcPts val="450"/>
              </a:spcBef>
            </a:pPr>
            <a:r>
              <a:rPr lang="zh-CN" altLang="en-US" sz="1000" dirty="0">
                <a:solidFill>
                  <a:srgbClr val="080808"/>
                </a:solidFill>
                <a:latin typeface="微软雅黑" panose="020B0503020204020204" pitchFamily="34" charset="-122"/>
                <a:ea typeface="微软雅黑" panose="020B0503020204020204" pitchFamily="34" charset="-122"/>
              </a:rPr>
              <a:t>在此处添加文字在此处添加</a:t>
            </a:r>
          </a:p>
        </p:txBody>
      </p:sp>
      <p:sp>
        <p:nvSpPr>
          <p:cNvPr id="20" name="文本框 347"/>
          <p:cNvSpPr txBox="1"/>
          <p:nvPr/>
        </p:nvSpPr>
        <p:spPr>
          <a:xfrm>
            <a:off x="6476071" y="3145852"/>
            <a:ext cx="1048257" cy="400110"/>
          </a:xfrm>
          <a:prstGeom prst="rect">
            <a:avLst/>
          </a:prstGeom>
          <a:noFill/>
        </p:spPr>
        <p:txBody>
          <a:bodyPr wrap="square" rtlCol="0">
            <a:spAutoFit/>
          </a:bodyPr>
          <a:lstStyle/>
          <a:p>
            <a:pPr defTabSz="914400">
              <a:spcBef>
                <a:spcPts val="450"/>
              </a:spcBef>
            </a:pPr>
            <a:r>
              <a:rPr lang="zh-CN" altLang="en-US" sz="1000" dirty="0">
                <a:solidFill>
                  <a:srgbClr val="080808"/>
                </a:solidFill>
                <a:latin typeface="微软雅黑" panose="020B0503020204020204" pitchFamily="34" charset="-122"/>
                <a:ea typeface="微软雅黑" panose="020B0503020204020204" pitchFamily="34" charset="-122"/>
              </a:rPr>
              <a:t>在此处添加文字在此处添加</a:t>
            </a:r>
          </a:p>
        </p:txBody>
      </p:sp>
      <p:sp>
        <p:nvSpPr>
          <p:cNvPr id="21" name="文本框 347"/>
          <p:cNvSpPr txBox="1"/>
          <p:nvPr/>
        </p:nvSpPr>
        <p:spPr>
          <a:xfrm>
            <a:off x="2721574" y="1883608"/>
            <a:ext cx="1048257" cy="400110"/>
          </a:xfrm>
          <a:prstGeom prst="rect">
            <a:avLst/>
          </a:prstGeom>
          <a:noFill/>
        </p:spPr>
        <p:txBody>
          <a:bodyPr wrap="square" rtlCol="0">
            <a:spAutoFit/>
          </a:bodyPr>
          <a:lstStyle/>
          <a:p>
            <a:pPr defTabSz="914400">
              <a:spcBef>
                <a:spcPts val="450"/>
              </a:spcBef>
            </a:pPr>
            <a:r>
              <a:rPr lang="zh-CN" altLang="en-US" sz="1000" dirty="0">
                <a:solidFill>
                  <a:srgbClr val="080808"/>
                </a:solidFill>
                <a:latin typeface="微软雅黑" panose="020B0503020204020204" pitchFamily="34" charset="-122"/>
                <a:ea typeface="微软雅黑" panose="020B0503020204020204" pitchFamily="34" charset="-122"/>
              </a:rPr>
              <a:t>在此处添加文字在此处添加</a:t>
            </a:r>
          </a:p>
        </p:txBody>
      </p:sp>
      <p:sp>
        <p:nvSpPr>
          <p:cNvPr id="22" name="文本框 347"/>
          <p:cNvSpPr txBox="1"/>
          <p:nvPr/>
        </p:nvSpPr>
        <p:spPr>
          <a:xfrm>
            <a:off x="5197209" y="1883608"/>
            <a:ext cx="1048257" cy="400110"/>
          </a:xfrm>
          <a:prstGeom prst="rect">
            <a:avLst/>
          </a:prstGeom>
          <a:noFill/>
        </p:spPr>
        <p:txBody>
          <a:bodyPr wrap="square" rtlCol="0">
            <a:spAutoFit/>
          </a:bodyPr>
          <a:lstStyle/>
          <a:p>
            <a:pPr defTabSz="914400">
              <a:spcBef>
                <a:spcPts val="450"/>
              </a:spcBef>
            </a:pPr>
            <a:r>
              <a:rPr lang="zh-CN" altLang="en-US" sz="1000" dirty="0">
                <a:solidFill>
                  <a:srgbClr val="080808"/>
                </a:solidFill>
                <a:latin typeface="微软雅黑" panose="020B0503020204020204" pitchFamily="34" charset="-122"/>
                <a:ea typeface="微软雅黑" panose="020B0503020204020204" pitchFamily="34" charset="-122"/>
              </a:rPr>
              <a:t>在此处添加文字在此处添加</a:t>
            </a:r>
          </a:p>
        </p:txBody>
      </p:sp>
    </p:spTree>
    <p:extLst>
      <p:ext uri="{BB962C8B-B14F-4D97-AF65-F5344CB8AC3E}">
        <p14:creationId xmlns:p14="http://schemas.microsoft.com/office/powerpoint/2010/main" val="2426452075"/>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500"/>
                                        <p:tgtEl>
                                          <p:spTgt spid="21"/>
                                        </p:tgtEl>
                                      </p:cBhvr>
                                    </p:animEffect>
                                    <p:anim calcmode="lin" valueType="num">
                                      <p:cBhvr>
                                        <p:cTn id="75" dur="500" fill="hold"/>
                                        <p:tgtEl>
                                          <p:spTgt spid="21"/>
                                        </p:tgtEl>
                                        <p:attrNameLst>
                                          <p:attrName>ppt_x</p:attrName>
                                        </p:attrNameLst>
                                      </p:cBhvr>
                                      <p:tavLst>
                                        <p:tav tm="0">
                                          <p:val>
                                            <p:strVal val="#ppt_x"/>
                                          </p:val>
                                        </p:tav>
                                        <p:tav tm="100000">
                                          <p:val>
                                            <p:strVal val="#ppt_x"/>
                                          </p:val>
                                        </p:tav>
                                      </p:tavLst>
                                    </p:anim>
                                    <p:anim calcmode="lin" valueType="num">
                                      <p:cBhvr>
                                        <p:cTn id="76" dur="500" fill="hold"/>
                                        <p:tgtEl>
                                          <p:spTgt spid="2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anim calcmode="lin" valueType="num">
                                      <p:cBhvr>
                                        <p:cTn id="80" dur="500" fill="hold"/>
                                        <p:tgtEl>
                                          <p:spTgt spid="22"/>
                                        </p:tgtEl>
                                        <p:attrNameLst>
                                          <p:attrName>ppt_x</p:attrName>
                                        </p:attrNameLst>
                                      </p:cBhvr>
                                      <p:tavLst>
                                        <p:tav tm="0">
                                          <p:val>
                                            <p:strVal val="#ppt_x"/>
                                          </p:val>
                                        </p:tav>
                                        <p:tav tm="100000">
                                          <p:val>
                                            <p:strVal val="#ppt_x"/>
                                          </p:val>
                                        </p:tav>
                                      </p:tavLst>
                                    </p:anim>
                                    <p:anim calcmode="lin" valueType="num">
                                      <p:cBhvr>
                                        <p:cTn id="81" dur="500" fill="hold"/>
                                        <p:tgtEl>
                                          <p:spTgt spid="22"/>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500"/>
                                        <p:tgtEl>
                                          <p:spTgt spid="18"/>
                                        </p:tgtEl>
                                      </p:cBhvr>
                                    </p:animEffect>
                                    <p:anim calcmode="lin" valueType="num">
                                      <p:cBhvr>
                                        <p:cTn id="85" dur="500" fill="hold"/>
                                        <p:tgtEl>
                                          <p:spTgt spid="18"/>
                                        </p:tgtEl>
                                        <p:attrNameLst>
                                          <p:attrName>ppt_x</p:attrName>
                                        </p:attrNameLst>
                                      </p:cBhvr>
                                      <p:tavLst>
                                        <p:tav tm="0">
                                          <p:val>
                                            <p:strVal val="#ppt_x"/>
                                          </p:val>
                                        </p:tav>
                                        <p:tav tm="100000">
                                          <p:val>
                                            <p:strVal val="#ppt_x"/>
                                          </p:val>
                                        </p:tav>
                                      </p:tavLst>
                                    </p:anim>
                                    <p:anim calcmode="lin" valueType="num">
                                      <p:cBhvr>
                                        <p:cTn id="86" dur="500" fill="hold"/>
                                        <p:tgtEl>
                                          <p:spTgt spid="18"/>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500"/>
                                        <p:tgtEl>
                                          <p:spTgt spid="19"/>
                                        </p:tgtEl>
                                      </p:cBhvr>
                                    </p:animEffect>
                                    <p:anim calcmode="lin" valueType="num">
                                      <p:cBhvr>
                                        <p:cTn id="90" dur="500" fill="hold"/>
                                        <p:tgtEl>
                                          <p:spTgt spid="19"/>
                                        </p:tgtEl>
                                        <p:attrNameLst>
                                          <p:attrName>ppt_x</p:attrName>
                                        </p:attrNameLst>
                                      </p:cBhvr>
                                      <p:tavLst>
                                        <p:tav tm="0">
                                          <p:val>
                                            <p:strVal val="#ppt_x"/>
                                          </p:val>
                                        </p:tav>
                                        <p:tav tm="100000">
                                          <p:val>
                                            <p:strVal val="#ppt_x"/>
                                          </p:val>
                                        </p:tav>
                                      </p:tavLst>
                                    </p:anim>
                                    <p:anim calcmode="lin" valueType="num">
                                      <p:cBhvr>
                                        <p:cTn id="91" dur="500" fill="hold"/>
                                        <p:tgtEl>
                                          <p:spTgt spid="19"/>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fade">
                                      <p:cBhvr>
                                        <p:cTn id="94" dur="500"/>
                                        <p:tgtEl>
                                          <p:spTgt spid="20"/>
                                        </p:tgtEl>
                                      </p:cBhvr>
                                    </p:animEffect>
                                    <p:anim calcmode="lin" valueType="num">
                                      <p:cBhvr>
                                        <p:cTn id="95" dur="500" fill="hold"/>
                                        <p:tgtEl>
                                          <p:spTgt spid="20"/>
                                        </p:tgtEl>
                                        <p:attrNameLst>
                                          <p:attrName>ppt_x</p:attrName>
                                        </p:attrNameLst>
                                      </p:cBhvr>
                                      <p:tavLst>
                                        <p:tav tm="0">
                                          <p:val>
                                            <p:strVal val="#ppt_x"/>
                                          </p:val>
                                        </p:tav>
                                        <p:tav tm="100000">
                                          <p:val>
                                            <p:strVal val="#ppt_x"/>
                                          </p:val>
                                        </p:tav>
                                      </p:tavLst>
                                    </p:anim>
                                    <p:anim calcmode="lin" valueType="num">
                                      <p:cBhvr>
                                        <p:cTn id="96"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animBg="1"/>
      <p:bldP spid="11" grpId="0"/>
      <p:bldP spid="12" grpId="0" animBg="1"/>
      <p:bldP spid="13" grpId="0"/>
      <p:bldP spid="14" grpId="0" animBg="1"/>
      <p:bldP spid="15" grpId="0"/>
      <p:bldP spid="16" grpId="0" animBg="1"/>
      <p:bldP spid="17" grpId="0"/>
      <p:bldP spid="18" grpId="0"/>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课后提升</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弦形 20"/>
          <p:cNvSpPr/>
          <p:nvPr/>
        </p:nvSpPr>
        <p:spPr>
          <a:xfrm rot="4326166">
            <a:off x="3479388" y="1183047"/>
            <a:ext cx="976388" cy="2179266"/>
          </a:xfrm>
          <a:custGeom>
            <a:avLst/>
            <a:gdLst/>
            <a:ahLst/>
            <a:cxnLst/>
            <a:rect l="l" t="t" r="r" b="b"/>
            <a:pathLst>
              <a:path w="976515" h="2179550">
                <a:moveTo>
                  <a:pt x="721" y="827023"/>
                </a:moveTo>
                <a:lnTo>
                  <a:pt x="431684" y="510647"/>
                </a:lnTo>
                <a:lnTo>
                  <a:pt x="976515" y="2179550"/>
                </a:lnTo>
                <a:cubicBezTo>
                  <a:pt x="546432" y="2038102"/>
                  <a:pt x="209395" y="1700327"/>
                  <a:pt x="68889" y="1269935"/>
                </a:cubicBezTo>
                <a:cubicBezTo>
                  <a:pt x="21613" y="1125121"/>
                  <a:pt x="-1513" y="975644"/>
                  <a:pt x="721" y="827023"/>
                </a:cubicBezTo>
                <a:close/>
                <a:moveTo>
                  <a:pt x="251160" y="21907"/>
                </a:moveTo>
                <a:cubicBezTo>
                  <a:pt x="254984" y="14076"/>
                  <a:pt x="259946" y="7019"/>
                  <a:pt x="264978" y="0"/>
                </a:cubicBezTo>
                <a:lnTo>
                  <a:pt x="265768" y="2419"/>
                </a:lnTo>
                <a:close/>
                <a:moveTo>
                  <a:pt x="5323" y="716406"/>
                </a:moveTo>
                <a:lnTo>
                  <a:pt x="203" y="802696"/>
                </a:lnTo>
                <a:cubicBezTo>
                  <a:pt x="-574" y="773801"/>
                  <a:pt x="833" y="744974"/>
                  <a:pt x="5323" y="716406"/>
                </a:cubicBezTo>
                <a:close/>
                <a:moveTo>
                  <a:pt x="164474" y="164768"/>
                </a:moveTo>
                <a:cubicBezTo>
                  <a:pt x="175948" y="140419"/>
                  <a:pt x="189215" y="116946"/>
                  <a:pt x="205085" y="94955"/>
                </a:cubicBezTo>
                <a:close/>
                <a:moveTo>
                  <a:pt x="27800" y="553402"/>
                </a:moveTo>
                <a:lnTo>
                  <a:pt x="12987" y="636081"/>
                </a:lnTo>
                <a:cubicBezTo>
                  <a:pt x="15579" y="608141"/>
                  <a:pt x="20198" y="580481"/>
                  <a:pt x="27800" y="553402"/>
                </a:cubicBezTo>
                <a:close/>
                <a:moveTo>
                  <a:pt x="95615" y="315745"/>
                </a:moveTo>
                <a:cubicBezTo>
                  <a:pt x="104369" y="289819"/>
                  <a:pt x="114984" y="264570"/>
                  <a:pt x="128372" y="240524"/>
                </a:cubicBezTo>
                <a:close/>
                <a:moveTo>
                  <a:pt x="49968" y="450037"/>
                </a:moveTo>
                <a:cubicBezTo>
                  <a:pt x="55212" y="431044"/>
                  <a:pt x="60853" y="412148"/>
                  <a:pt x="69001" y="394042"/>
                </a:cubicBezTo>
                <a:lnTo>
                  <a:pt x="44988" y="473257"/>
                </a:lnTo>
                <a:cubicBezTo>
                  <a:pt x="45822" y="465305"/>
                  <a:pt x="47863" y="457663"/>
                  <a:pt x="49968" y="450037"/>
                </a:cubicBezTo>
                <a:close/>
              </a:path>
            </a:pathLst>
          </a:custGeom>
          <a:solidFill>
            <a:srgbClr val="7A801D"/>
          </a:solidFill>
          <a:ln w="25400" cap="flat" cmpd="sng" algn="ctr">
            <a:noFill/>
            <a:prstDash val="solid"/>
          </a:ln>
          <a:effectLst/>
        </p:spPr>
        <p:txBody>
          <a:bodyPr rtlCol="0" anchor="ctr"/>
          <a:lstStyle/>
          <a:p>
            <a:pPr algn="ctr" defTabSz="914248">
              <a:defRPr/>
            </a:pPr>
            <a:endParaRPr lang="zh-CN" altLang="en-US" sz="2400" kern="0">
              <a:solidFill>
                <a:prstClr val="white"/>
              </a:solidFill>
              <a:latin typeface="Calibri"/>
              <a:ea typeface="宋体" panose="02010600030101010101" pitchFamily="2" charset="-122"/>
            </a:endParaRPr>
          </a:p>
        </p:txBody>
      </p:sp>
      <p:sp>
        <p:nvSpPr>
          <p:cNvPr id="9" name="弦形 23"/>
          <p:cNvSpPr/>
          <p:nvPr/>
        </p:nvSpPr>
        <p:spPr>
          <a:xfrm rot="8633980">
            <a:off x="4613035" y="1229695"/>
            <a:ext cx="976409" cy="2179266"/>
          </a:xfrm>
          <a:custGeom>
            <a:avLst/>
            <a:gdLst/>
            <a:ahLst/>
            <a:cxnLst/>
            <a:rect l="l" t="t" r="r" b="b"/>
            <a:pathLst>
              <a:path w="976536" h="2179550">
                <a:moveTo>
                  <a:pt x="249861" y="24000"/>
                </a:moveTo>
                <a:cubicBezTo>
                  <a:pt x="254056" y="15428"/>
                  <a:pt x="259486" y="7692"/>
                  <a:pt x="264999" y="0"/>
                </a:cubicBezTo>
                <a:lnTo>
                  <a:pt x="265828" y="2540"/>
                </a:lnTo>
                <a:close/>
                <a:moveTo>
                  <a:pt x="163416" y="167032"/>
                </a:moveTo>
                <a:cubicBezTo>
                  <a:pt x="174787" y="142557"/>
                  <a:pt x="188047" y="119005"/>
                  <a:pt x="203874" y="96907"/>
                </a:cubicBezTo>
                <a:close/>
                <a:moveTo>
                  <a:pt x="94823" y="318135"/>
                </a:moveTo>
                <a:cubicBezTo>
                  <a:pt x="103445" y="292133"/>
                  <a:pt x="114026" y="266843"/>
                  <a:pt x="127341" y="242733"/>
                </a:cubicBezTo>
                <a:close/>
                <a:moveTo>
                  <a:pt x="44478" y="475734"/>
                </a:moveTo>
                <a:cubicBezTo>
                  <a:pt x="50087" y="448680"/>
                  <a:pt x="57722" y="422126"/>
                  <a:pt x="68204" y="396450"/>
                </a:cubicBezTo>
                <a:close/>
                <a:moveTo>
                  <a:pt x="12765" y="638620"/>
                </a:moveTo>
                <a:cubicBezTo>
                  <a:pt x="15203" y="610692"/>
                  <a:pt x="19766" y="583054"/>
                  <a:pt x="27267" y="555983"/>
                </a:cubicBezTo>
                <a:close/>
                <a:moveTo>
                  <a:pt x="279" y="805278"/>
                </a:moveTo>
                <a:cubicBezTo>
                  <a:pt x="-651" y="776449"/>
                  <a:pt x="698" y="747685"/>
                  <a:pt x="5080" y="719171"/>
                </a:cubicBezTo>
                <a:close/>
                <a:moveTo>
                  <a:pt x="537404" y="1943065"/>
                </a:moveTo>
                <a:cubicBezTo>
                  <a:pt x="321313" y="1771747"/>
                  <a:pt x="156726" y="1538930"/>
                  <a:pt x="68910" y="1269935"/>
                </a:cubicBezTo>
                <a:cubicBezTo>
                  <a:pt x="22163" y="1126742"/>
                  <a:pt x="-971" y="978990"/>
                  <a:pt x="847" y="832007"/>
                </a:cubicBezTo>
                <a:lnTo>
                  <a:pt x="432413" y="512816"/>
                </a:lnTo>
                <a:lnTo>
                  <a:pt x="976536" y="2179550"/>
                </a:lnTo>
                <a:cubicBezTo>
                  <a:pt x="815255" y="2126507"/>
                  <a:pt x="667058" y="2045856"/>
                  <a:pt x="537404" y="1943065"/>
                </a:cubicBezTo>
                <a:close/>
              </a:path>
            </a:pathLst>
          </a:custGeom>
          <a:solidFill>
            <a:srgbClr val="7A801D"/>
          </a:solidFill>
          <a:ln w="25400" cap="flat" cmpd="sng" algn="ctr">
            <a:noFill/>
            <a:prstDash val="solid"/>
          </a:ln>
          <a:effectLst/>
        </p:spPr>
        <p:txBody>
          <a:bodyPr rtlCol="0" anchor="ctr"/>
          <a:lstStyle/>
          <a:p>
            <a:pPr algn="ctr" defTabSz="914248">
              <a:defRPr/>
            </a:pPr>
            <a:endParaRPr lang="zh-CN" altLang="en-US" sz="2400" kern="0">
              <a:solidFill>
                <a:prstClr val="white"/>
              </a:solidFill>
              <a:latin typeface="Calibri"/>
              <a:ea typeface="宋体" panose="02010600030101010101" pitchFamily="2" charset="-122"/>
            </a:endParaRPr>
          </a:p>
        </p:txBody>
      </p:sp>
      <p:sp>
        <p:nvSpPr>
          <p:cNvPr id="10" name="弦形 26"/>
          <p:cNvSpPr/>
          <p:nvPr/>
        </p:nvSpPr>
        <p:spPr>
          <a:xfrm rot="12929543">
            <a:off x="4925242" y="2318988"/>
            <a:ext cx="976839" cy="2179266"/>
          </a:xfrm>
          <a:custGeom>
            <a:avLst/>
            <a:gdLst/>
            <a:ahLst/>
            <a:cxnLst/>
            <a:rect l="l" t="t" r="r" b="b"/>
            <a:pathLst>
              <a:path w="976966" h="2179550">
                <a:moveTo>
                  <a:pt x="259407" y="9548"/>
                </a:moveTo>
                <a:cubicBezTo>
                  <a:pt x="261061" y="6119"/>
                  <a:pt x="263239" y="3056"/>
                  <a:pt x="265429" y="0"/>
                </a:cubicBezTo>
                <a:lnTo>
                  <a:pt x="265856" y="1307"/>
                </a:lnTo>
                <a:close/>
                <a:moveTo>
                  <a:pt x="171270" y="151452"/>
                </a:moveTo>
                <a:cubicBezTo>
                  <a:pt x="182997" y="128666"/>
                  <a:pt x="195840" y="106416"/>
                  <a:pt x="211358" y="85725"/>
                </a:cubicBezTo>
                <a:close/>
                <a:moveTo>
                  <a:pt x="100836" y="301712"/>
                </a:moveTo>
                <a:cubicBezTo>
                  <a:pt x="110271" y="276716"/>
                  <a:pt x="120885" y="252146"/>
                  <a:pt x="134381" y="228862"/>
                </a:cubicBezTo>
                <a:close/>
                <a:moveTo>
                  <a:pt x="48554" y="458734"/>
                </a:moveTo>
                <a:cubicBezTo>
                  <a:pt x="55239" y="432038"/>
                  <a:pt x="63171" y="405657"/>
                  <a:pt x="74139" y="380253"/>
                </a:cubicBezTo>
                <a:close/>
                <a:moveTo>
                  <a:pt x="14855" y="621226"/>
                </a:moveTo>
                <a:cubicBezTo>
                  <a:pt x="18484" y="592975"/>
                  <a:pt x="23483" y="564927"/>
                  <a:pt x="31654" y="537532"/>
                </a:cubicBezTo>
                <a:close/>
                <a:moveTo>
                  <a:pt x="334" y="787642"/>
                </a:moveTo>
                <a:cubicBezTo>
                  <a:pt x="569" y="757672"/>
                  <a:pt x="2380" y="727776"/>
                  <a:pt x="7511" y="698199"/>
                </a:cubicBezTo>
                <a:close/>
                <a:moveTo>
                  <a:pt x="976966" y="2179550"/>
                </a:moveTo>
                <a:cubicBezTo>
                  <a:pt x="546883" y="2038102"/>
                  <a:pt x="209846" y="1700327"/>
                  <a:pt x="69340" y="1269935"/>
                </a:cubicBezTo>
                <a:cubicBezTo>
                  <a:pt x="18998" y="1115730"/>
                  <a:pt x="-3959" y="956238"/>
                  <a:pt x="558" y="798143"/>
                </a:cubicBezTo>
                <a:lnTo>
                  <a:pt x="427961" y="497862"/>
                </a:lnTo>
                <a:close/>
              </a:path>
            </a:pathLst>
          </a:custGeom>
          <a:solidFill>
            <a:srgbClr val="7A801D"/>
          </a:solidFill>
          <a:ln w="25400" cap="flat" cmpd="sng" algn="ctr">
            <a:noFill/>
            <a:prstDash val="solid"/>
          </a:ln>
          <a:effectLst/>
        </p:spPr>
        <p:txBody>
          <a:bodyPr rtlCol="0" anchor="ctr"/>
          <a:lstStyle/>
          <a:p>
            <a:pPr algn="ctr" defTabSz="914248">
              <a:defRPr/>
            </a:pPr>
            <a:endParaRPr lang="zh-CN" altLang="en-US" sz="2400" kern="0">
              <a:solidFill>
                <a:prstClr val="white"/>
              </a:solidFill>
              <a:latin typeface="Calibri"/>
              <a:ea typeface="宋体" panose="02010600030101010101" pitchFamily="2" charset="-122"/>
            </a:endParaRPr>
          </a:p>
        </p:txBody>
      </p:sp>
      <p:sp>
        <p:nvSpPr>
          <p:cNvPr id="11" name="弦形 30"/>
          <p:cNvSpPr/>
          <p:nvPr/>
        </p:nvSpPr>
        <p:spPr>
          <a:xfrm rot="17308887">
            <a:off x="3966552" y="2957281"/>
            <a:ext cx="976418" cy="2179266"/>
          </a:xfrm>
          <a:custGeom>
            <a:avLst/>
            <a:gdLst/>
            <a:ahLst/>
            <a:cxnLst/>
            <a:rect l="l" t="t" r="r" b="b"/>
            <a:pathLst>
              <a:path w="976545" h="2179550">
                <a:moveTo>
                  <a:pt x="5001" y="720091"/>
                </a:moveTo>
                <a:lnTo>
                  <a:pt x="309" y="806257"/>
                </a:lnTo>
                <a:cubicBezTo>
                  <a:pt x="-678" y="777410"/>
                  <a:pt x="653" y="748627"/>
                  <a:pt x="5001" y="720091"/>
                </a:cubicBezTo>
                <a:close/>
                <a:moveTo>
                  <a:pt x="27092" y="556842"/>
                </a:moveTo>
                <a:lnTo>
                  <a:pt x="12683" y="639580"/>
                </a:lnTo>
                <a:cubicBezTo>
                  <a:pt x="15068" y="611617"/>
                  <a:pt x="19618" y="583948"/>
                  <a:pt x="27092" y="556842"/>
                </a:cubicBezTo>
                <a:close/>
                <a:moveTo>
                  <a:pt x="67939" y="397256"/>
                </a:moveTo>
                <a:lnTo>
                  <a:pt x="44287" y="476668"/>
                </a:lnTo>
                <a:cubicBezTo>
                  <a:pt x="49850" y="449567"/>
                  <a:pt x="57477" y="422975"/>
                  <a:pt x="67939" y="397256"/>
                </a:cubicBezTo>
                <a:close/>
                <a:moveTo>
                  <a:pt x="126994" y="243479"/>
                </a:moveTo>
                <a:lnTo>
                  <a:pt x="94527" y="319034"/>
                </a:lnTo>
                <a:cubicBezTo>
                  <a:pt x="103111" y="292975"/>
                  <a:pt x="113691" y="267640"/>
                  <a:pt x="126994" y="243479"/>
                </a:cubicBezTo>
                <a:close/>
                <a:moveTo>
                  <a:pt x="203462" y="97574"/>
                </a:moveTo>
                <a:lnTo>
                  <a:pt x="163020" y="167881"/>
                </a:lnTo>
                <a:cubicBezTo>
                  <a:pt x="174366" y="143337"/>
                  <a:pt x="187636" y="119733"/>
                  <a:pt x="203462" y="97574"/>
                </a:cubicBezTo>
                <a:close/>
                <a:moveTo>
                  <a:pt x="432679" y="513603"/>
                </a:moveTo>
                <a:lnTo>
                  <a:pt x="976545" y="2179550"/>
                </a:lnTo>
                <a:cubicBezTo>
                  <a:pt x="546462" y="2038102"/>
                  <a:pt x="209425" y="1700327"/>
                  <a:pt x="68919" y="1269935"/>
                </a:cubicBezTo>
                <a:cubicBezTo>
                  <a:pt x="22365" y="1127332"/>
                  <a:pt x="-771" y="980208"/>
                  <a:pt x="895" y="833822"/>
                </a:cubicBezTo>
                <a:close/>
                <a:moveTo>
                  <a:pt x="265008" y="0"/>
                </a:moveTo>
                <a:lnTo>
                  <a:pt x="265851" y="2581"/>
                </a:lnTo>
                <a:lnTo>
                  <a:pt x="249376" y="24783"/>
                </a:lnTo>
                <a:cubicBezTo>
                  <a:pt x="253709" y="15934"/>
                  <a:pt x="259314" y="7943"/>
                  <a:pt x="265008" y="0"/>
                </a:cubicBezTo>
                <a:close/>
              </a:path>
            </a:pathLst>
          </a:custGeom>
          <a:solidFill>
            <a:srgbClr val="7A801D"/>
          </a:solidFill>
          <a:ln w="25400" cap="flat" cmpd="sng" algn="ctr">
            <a:noFill/>
            <a:prstDash val="solid"/>
          </a:ln>
          <a:effectLst/>
        </p:spPr>
        <p:txBody>
          <a:bodyPr rtlCol="0" anchor="ctr"/>
          <a:lstStyle/>
          <a:p>
            <a:pPr algn="ctr" defTabSz="914248">
              <a:defRPr/>
            </a:pPr>
            <a:endParaRPr lang="zh-CN" altLang="en-US" sz="2400" kern="0">
              <a:solidFill>
                <a:prstClr val="white"/>
              </a:solidFill>
              <a:latin typeface="Calibri"/>
              <a:ea typeface="宋体" panose="02010600030101010101" pitchFamily="2" charset="-122"/>
            </a:endParaRPr>
          </a:p>
        </p:txBody>
      </p:sp>
      <p:sp>
        <p:nvSpPr>
          <p:cNvPr id="12" name="弦形 32"/>
          <p:cNvSpPr/>
          <p:nvPr/>
        </p:nvSpPr>
        <p:spPr>
          <a:xfrm>
            <a:off x="3082032" y="2251274"/>
            <a:ext cx="976372" cy="2179266"/>
          </a:xfrm>
          <a:custGeom>
            <a:avLst/>
            <a:gdLst/>
            <a:ahLst/>
            <a:cxnLst/>
            <a:rect l="l" t="t" r="r" b="b"/>
            <a:pathLst>
              <a:path w="976499" h="2179550">
                <a:moveTo>
                  <a:pt x="5707" y="712205"/>
                </a:moveTo>
                <a:lnTo>
                  <a:pt x="105" y="798818"/>
                </a:lnTo>
                <a:cubicBezTo>
                  <a:pt x="-432" y="769809"/>
                  <a:pt x="1062" y="740870"/>
                  <a:pt x="5707" y="712205"/>
                </a:cubicBezTo>
                <a:close/>
                <a:moveTo>
                  <a:pt x="28614" y="549532"/>
                </a:moveTo>
                <a:lnTo>
                  <a:pt x="13335" y="632264"/>
                </a:lnTo>
                <a:cubicBezTo>
                  <a:pt x="16169" y="604311"/>
                  <a:pt x="20870" y="576621"/>
                  <a:pt x="28614" y="549532"/>
                </a:cubicBezTo>
                <a:close/>
                <a:moveTo>
                  <a:pt x="430604" y="507387"/>
                </a:moveTo>
                <a:lnTo>
                  <a:pt x="976499" y="2179550"/>
                </a:lnTo>
                <a:cubicBezTo>
                  <a:pt x="546416" y="2038102"/>
                  <a:pt x="209379" y="1700327"/>
                  <a:pt x="68873" y="1269935"/>
                </a:cubicBezTo>
                <a:cubicBezTo>
                  <a:pt x="20807" y="1122700"/>
                  <a:pt x="-2295" y="970645"/>
                  <a:pt x="546" y="819579"/>
                </a:cubicBezTo>
                <a:close/>
                <a:moveTo>
                  <a:pt x="70200" y="390469"/>
                </a:moveTo>
                <a:lnTo>
                  <a:pt x="45771" y="469532"/>
                </a:lnTo>
                <a:cubicBezTo>
                  <a:pt x="51756" y="442576"/>
                  <a:pt x="59507" y="416061"/>
                  <a:pt x="70200" y="390469"/>
                </a:cubicBezTo>
                <a:close/>
                <a:moveTo>
                  <a:pt x="129902" y="237280"/>
                </a:moveTo>
                <a:lnTo>
                  <a:pt x="96821" y="312151"/>
                </a:lnTo>
                <a:cubicBezTo>
                  <a:pt x="105771" y="286369"/>
                  <a:pt x="116427" y="261208"/>
                  <a:pt x="129902" y="237280"/>
                </a:cubicBezTo>
                <a:close/>
                <a:moveTo>
                  <a:pt x="206847" y="92135"/>
                </a:moveTo>
                <a:lnTo>
                  <a:pt x="166080" y="161365"/>
                </a:lnTo>
                <a:cubicBezTo>
                  <a:pt x="177693" y="137249"/>
                  <a:pt x="190948" y="113935"/>
                  <a:pt x="206847" y="92135"/>
                </a:cubicBezTo>
                <a:close/>
                <a:moveTo>
                  <a:pt x="264962" y="0"/>
                </a:moveTo>
                <a:lnTo>
                  <a:pt x="265680" y="2200"/>
                </a:lnTo>
                <a:lnTo>
                  <a:pt x="253131" y="18758"/>
                </a:lnTo>
                <a:cubicBezTo>
                  <a:pt x="256399" y="12045"/>
                  <a:pt x="260655" y="6008"/>
                  <a:pt x="264962" y="0"/>
                </a:cubicBezTo>
                <a:close/>
              </a:path>
            </a:pathLst>
          </a:custGeom>
          <a:solidFill>
            <a:srgbClr val="7A801D"/>
          </a:solidFill>
          <a:ln w="25400" cap="flat" cmpd="sng" algn="ctr">
            <a:noFill/>
            <a:prstDash val="solid"/>
          </a:ln>
          <a:effectLst/>
        </p:spPr>
        <p:txBody>
          <a:bodyPr rtlCol="0" anchor="ctr"/>
          <a:lstStyle/>
          <a:p>
            <a:pPr algn="ctr" defTabSz="914248">
              <a:defRPr/>
            </a:pPr>
            <a:endParaRPr lang="zh-CN" altLang="en-US" sz="2400" kern="0">
              <a:solidFill>
                <a:prstClr val="white"/>
              </a:solidFill>
              <a:latin typeface="Calibri"/>
              <a:ea typeface="宋体" panose="02010600030101010101" pitchFamily="2" charset="-122"/>
            </a:endParaRPr>
          </a:p>
        </p:txBody>
      </p:sp>
      <p:sp>
        <p:nvSpPr>
          <p:cNvPr id="13" name="矩形 12"/>
          <p:cNvSpPr/>
          <p:nvPr/>
        </p:nvSpPr>
        <p:spPr>
          <a:xfrm>
            <a:off x="3406498" y="2015252"/>
            <a:ext cx="697511" cy="400110"/>
          </a:xfrm>
          <a:prstGeom prst="rect">
            <a:avLst/>
          </a:prstGeom>
        </p:spPr>
        <p:txBody>
          <a:bodyPr wrap="square">
            <a:spAutoFit/>
          </a:bodyPr>
          <a:lstStyle/>
          <a:p>
            <a:pPr algn="ctr" defTabSz="914248">
              <a:defRPr/>
            </a:pPr>
            <a:r>
              <a:rPr lang="en-US" altLang="zh-CN" sz="2000" b="1" kern="0" dirty="0">
                <a:solidFill>
                  <a:prstClr val="white"/>
                </a:solidFill>
              </a:rPr>
              <a:t>01</a:t>
            </a:r>
            <a:endParaRPr lang="en-US" altLang="zh-CN" sz="2000" b="1" kern="0" dirty="0">
              <a:solidFill>
                <a:prstClr val="white"/>
              </a:solidFill>
              <a:latin typeface="宋体" panose="02010600030101010101" pitchFamily="2" charset="-122"/>
            </a:endParaRPr>
          </a:p>
        </p:txBody>
      </p:sp>
      <p:sp>
        <p:nvSpPr>
          <p:cNvPr id="14" name="矩形 13"/>
          <p:cNvSpPr/>
          <p:nvPr/>
        </p:nvSpPr>
        <p:spPr>
          <a:xfrm>
            <a:off x="4823995" y="2015252"/>
            <a:ext cx="697511" cy="400110"/>
          </a:xfrm>
          <a:prstGeom prst="rect">
            <a:avLst/>
          </a:prstGeom>
        </p:spPr>
        <p:txBody>
          <a:bodyPr wrap="square">
            <a:spAutoFit/>
          </a:bodyPr>
          <a:lstStyle/>
          <a:p>
            <a:pPr algn="ctr" defTabSz="914248">
              <a:defRPr/>
            </a:pPr>
            <a:r>
              <a:rPr lang="en-US" altLang="zh-CN" sz="2000" b="1" kern="0" dirty="0">
                <a:solidFill>
                  <a:prstClr val="white"/>
                </a:solidFill>
              </a:rPr>
              <a:t>02</a:t>
            </a:r>
            <a:endParaRPr lang="en-US" altLang="zh-CN" sz="2000" b="1" kern="0" dirty="0">
              <a:solidFill>
                <a:prstClr val="white"/>
              </a:solidFill>
              <a:latin typeface="宋体" panose="02010600030101010101" pitchFamily="2" charset="-122"/>
            </a:endParaRPr>
          </a:p>
        </p:txBody>
      </p:sp>
      <p:sp>
        <p:nvSpPr>
          <p:cNvPr id="15" name="矩形 14"/>
          <p:cNvSpPr/>
          <p:nvPr/>
        </p:nvSpPr>
        <p:spPr>
          <a:xfrm>
            <a:off x="3082504" y="3271162"/>
            <a:ext cx="697511" cy="400110"/>
          </a:xfrm>
          <a:prstGeom prst="rect">
            <a:avLst/>
          </a:prstGeom>
        </p:spPr>
        <p:txBody>
          <a:bodyPr wrap="square">
            <a:spAutoFit/>
          </a:bodyPr>
          <a:lstStyle/>
          <a:p>
            <a:pPr algn="ctr" defTabSz="914248">
              <a:defRPr/>
            </a:pPr>
            <a:r>
              <a:rPr lang="en-US" altLang="zh-CN" sz="2000" b="1" kern="0">
                <a:solidFill>
                  <a:prstClr val="white"/>
                </a:solidFill>
              </a:rPr>
              <a:t>05</a:t>
            </a:r>
            <a:endParaRPr lang="en-US" altLang="zh-CN" sz="2000" b="1" kern="0" dirty="0">
              <a:solidFill>
                <a:prstClr val="white"/>
              </a:solidFill>
              <a:latin typeface="宋体" panose="02010600030101010101" pitchFamily="2" charset="-122"/>
            </a:endParaRPr>
          </a:p>
        </p:txBody>
      </p:sp>
      <p:sp>
        <p:nvSpPr>
          <p:cNvPr id="16" name="矩形 15"/>
          <p:cNvSpPr/>
          <p:nvPr/>
        </p:nvSpPr>
        <p:spPr>
          <a:xfrm>
            <a:off x="5219988" y="3271162"/>
            <a:ext cx="697511" cy="400110"/>
          </a:xfrm>
          <a:prstGeom prst="rect">
            <a:avLst/>
          </a:prstGeom>
        </p:spPr>
        <p:txBody>
          <a:bodyPr wrap="square">
            <a:spAutoFit/>
          </a:bodyPr>
          <a:lstStyle/>
          <a:p>
            <a:pPr algn="ctr" defTabSz="914248">
              <a:defRPr/>
            </a:pPr>
            <a:r>
              <a:rPr lang="en-US" altLang="zh-CN" sz="2000" b="1" kern="0">
                <a:solidFill>
                  <a:prstClr val="white"/>
                </a:solidFill>
              </a:rPr>
              <a:t>03</a:t>
            </a:r>
            <a:endParaRPr lang="en-US" altLang="zh-CN" sz="2000" b="1" kern="0" dirty="0">
              <a:solidFill>
                <a:prstClr val="white"/>
              </a:solidFill>
              <a:latin typeface="宋体" panose="02010600030101010101" pitchFamily="2" charset="-122"/>
            </a:endParaRPr>
          </a:p>
        </p:txBody>
      </p:sp>
      <p:sp>
        <p:nvSpPr>
          <p:cNvPr id="17" name="矩形 16"/>
          <p:cNvSpPr/>
          <p:nvPr/>
        </p:nvSpPr>
        <p:spPr>
          <a:xfrm>
            <a:off x="4187209" y="3995214"/>
            <a:ext cx="697511" cy="400110"/>
          </a:xfrm>
          <a:prstGeom prst="rect">
            <a:avLst/>
          </a:prstGeom>
        </p:spPr>
        <p:txBody>
          <a:bodyPr wrap="square">
            <a:spAutoFit/>
          </a:bodyPr>
          <a:lstStyle/>
          <a:p>
            <a:pPr algn="ctr" defTabSz="914248">
              <a:defRPr/>
            </a:pPr>
            <a:r>
              <a:rPr lang="en-US" altLang="zh-CN" sz="2000" b="1" kern="0">
                <a:solidFill>
                  <a:prstClr val="white"/>
                </a:solidFill>
              </a:rPr>
              <a:t>04</a:t>
            </a:r>
            <a:endParaRPr lang="en-US" altLang="zh-CN" sz="2000" b="1" kern="0" dirty="0">
              <a:solidFill>
                <a:prstClr val="white"/>
              </a:solidFill>
              <a:latin typeface="宋体" panose="02010600030101010101" pitchFamily="2" charset="-122"/>
            </a:endParaRPr>
          </a:p>
        </p:txBody>
      </p:sp>
      <p:sp>
        <p:nvSpPr>
          <p:cNvPr id="18" name="矩形 17"/>
          <p:cNvSpPr/>
          <p:nvPr/>
        </p:nvSpPr>
        <p:spPr>
          <a:xfrm>
            <a:off x="3872835" y="2630095"/>
            <a:ext cx="1311153" cy="338554"/>
          </a:xfrm>
          <a:prstGeom prst="rect">
            <a:avLst/>
          </a:prstGeom>
        </p:spPr>
        <p:txBody>
          <a:bodyPr wrap="square">
            <a:spAutoFit/>
          </a:bodyPr>
          <a:lstStyle/>
          <a:p>
            <a:pPr algn="ctr" defTabSz="914248"/>
            <a:r>
              <a:rPr lang="zh-CN" altLang="en-US" sz="1600" b="1" dirty="0">
                <a:solidFill>
                  <a:prstClr val="black">
                    <a:lumMod val="75000"/>
                    <a:lumOff val="25000"/>
                  </a:prstClr>
                </a:solidFill>
                <a:latin typeface="微软雅黑" pitchFamily="34" charset="-122"/>
                <a:ea typeface="微软雅黑" pitchFamily="34" charset="-122"/>
              </a:rPr>
              <a:t>添加文本</a:t>
            </a:r>
            <a:endParaRPr lang="en-US" altLang="zh-CN" sz="1600" b="1" dirty="0">
              <a:solidFill>
                <a:prstClr val="black">
                  <a:lumMod val="75000"/>
                  <a:lumOff val="25000"/>
                </a:prstClr>
              </a:solidFill>
              <a:latin typeface="微软雅黑" pitchFamily="34" charset="-122"/>
              <a:ea typeface="微软雅黑" pitchFamily="34" charset="-122"/>
            </a:endParaRPr>
          </a:p>
        </p:txBody>
      </p:sp>
      <p:sp>
        <p:nvSpPr>
          <p:cNvPr id="19" name="TextBox 13"/>
          <p:cNvSpPr txBox="1"/>
          <p:nvPr/>
        </p:nvSpPr>
        <p:spPr>
          <a:xfrm>
            <a:off x="3636018" y="2954834"/>
            <a:ext cx="1689928" cy="572464"/>
          </a:xfrm>
          <a:prstGeom prst="rect">
            <a:avLst/>
          </a:prstGeom>
          <a:noFill/>
        </p:spPr>
        <p:txBody>
          <a:bodyPr wrap="square" rtlCol="0">
            <a:spAutoFit/>
          </a:bodyPr>
          <a:lstStyle/>
          <a:p>
            <a:pPr algn="ctr" defTabSz="914248">
              <a:lnSpc>
                <a:spcPct val="130000"/>
              </a:lnSpc>
              <a:spcBef>
                <a:spcPts val="600"/>
              </a:spcBef>
              <a:defRPr/>
            </a:pPr>
            <a:r>
              <a:rPr lang="zh-CN" altLang="en-US" sz="1200" kern="0" dirty="0">
                <a:solidFill>
                  <a:prstClr val="black">
                    <a:lumMod val="65000"/>
                    <a:lumOff val="35000"/>
                  </a:prstClr>
                </a:solidFill>
              </a:rPr>
              <a:t>点击此处添加文本内容点击此处</a:t>
            </a:r>
          </a:p>
        </p:txBody>
      </p:sp>
      <p:sp>
        <p:nvSpPr>
          <p:cNvPr id="20" name="矩形 19"/>
          <p:cNvSpPr/>
          <p:nvPr/>
        </p:nvSpPr>
        <p:spPr>
          <a:xfrm>
            <a:off x="1044068" y="1583263"/>
            <a:ext cx="1937772" cy="307777"/>
          </a:xfrm>
          <a:prstGeom prst="rect">
            <a:avLst/>
          </a:prstGeom>
        </p:spPr>
        <p:txBody>
          <a:bodyPr wrap="square">
            <a:spAutoFit/>
          </a:bodyPr>
          <a:lstStyle/>
          <a:p>
            <a:pPr defTabSz="914248"/>
            <a:r>
              <a:rPr lang="en-US" altLang="zh-CN" sz="1400" b="1" dirty="0">
                <a:solidFill>
                  <a:srgbClr val="F3AD00"/>
                </a:solidFill>
                <a:latin typeface="微软雅黑" pitchFamily="34" charset="-122"/>
                <a:ea typeface="微软雅黑" pitchFamily="34" charset="-122"/>
              </a:rPr>
              <a:t>01.</a:t>
            </a:r>
            <a:r>
              <a:rPr lang="zh-CN" altLang="en-US" sz="1400" b="1" dirty="0">
                <a:solidFill>
                  <a:srgbClr val="F3AD00"/>
                </a:solidFill>
                <a:latin typeface="微软雅黑" pitchFamily="34" charset="-122"/>
                <a:ea typeface="微软雅黑" pitchFamily="34" charset="-122"/>
              </a:rPr>
              <a:t>点击添加文字说明</a:t>
            </a:r>
            <a:endParaRPr lang="en-US" altLang="zh-CN" sz="1400" b="1" dirty="0">
              <a:solidFill>
                <a:srgbClr val="F3AD00"/>
              </a:solidFill>
              <a:latin typeface="微软雅黑" pitchFamily="34" charset="-122"/>
              <a:ea typeface="微软雅黑" pitchFamily="34" charset="-122"/>
            </a:endParaRPr>
          </a:p>
        </p:txBody>
      </p:sp>
      <p:sp>
        <p:nvSpPr>
          <p:cNvPr id="21" name="TextBox 15"/>
          <p:cNvSpPr txBox="1"/>
          <p:nvPr/>
        </p:nvSpPr>
        <p:spPr>
          <a:xfrm>
            <a:off x="1044070" y="1905511"/>
            <a:ext cx="1937771" cy="752514"/>
          </a:xfrm>
          <a:prstGeom prst="rect">
            <a:avLst/>
          </a:prstGeom>
          <a:noFill/>
        </p:spPr>
        <p:txBody>
          <a:bodyPr wrap="square" rtlCol="0">
            <a:spAutoFit/>
          </a:bodyPr>
          <a:lstStyle/>
          <a:p>
            <a:pPr defTabSz="914248">
              <a:lnSpc>
                <a:spcPct val="130000"/>
              </a:lnSpc>
              <a:spcBef>
                <a:spcPts val="600"/>
              </a:spcBef>
              <a:defRPr/>
            </a:pPr>
            <a:r>
              <a:rPr lang="zh-CN" altLang="en-US" sz="1100" kern="0" dirty="0">
                <a:solidFill>
                  <a:prstClr val="black">
                    <a:lumMod val="65000"/>
                    <a:lumOff val="35000"/>
                  </a:prstClr>
                </a:solidFill>
              </a:rPr>
              <a:t>点击此处添加文本内容点击此处添加文本内容点击此处添加文本内容</a:t>
            </a:r>
          </a:p>
        </p:txBody>
      </p:sp>
      <p:sp>
        <p:nvSpPr>
          <p:cNvPr id="22" name="矩形 21"/>
          <p:cNvSpPr/>
          <p:nvPr/>
        </p:nvSpPr>
        <p:spPr>
          <a:xfrm>
            <a:off x="1044068" y="3197115"/>
            <a:ext cx="1937772" cy="307777"/>
          </a:xfrm>
          <a:prstGeom prst="rect">
            <a:avLst/>
          </a:prstGeom>
        </p:spPr>
        <p:txBody>
          <a:bodyPr wrap="square">
            <a:spAutoFit/>
          </a:bodyPr>
          <a:lstStyle/>
          <a:p>
            <a:pPr defTabSz="914248"/>
            <a:r>
              <a:rPr lang="en-US" altLang="zh-CN" sz="1400" b="1" dirty="0">
                <a:solidFill>
                  <a:srgbClr val="F3AD00"/>
                </a:solidFill>
                <a:latin typeface="微软雅黑" pitchFamily="34" charset="-122"/>
                <a:ea typeface="微软雅黑" pitchFamily="34" charset="-122"/>
              </a:rPr>
              <a:t>05.</a:t>
            </a:r>
            <a:r>
              <a:rPr lang="zh-CN" altLang="en-US" sz="1400" b="1" dirty="0">
                <a:solidFill>
                  <a:srgbClr val="F3AD00"/>
                </a:solidFill>
                <a:latin typeface="微软雅黑" pitchFamily="34" charset="-122"/>
                <a:ea typeface="微软雅黑" pitchFamily="34" charset="-122"/>
              </a:rPr>
              <a:t>点击添加文字说明</a:t>
            </a:r>
            <a:endParaRPr lang="en-US" altLang="zh-CN" sz="1400" b="1" dirty="0">
              <a:solidFill>
                <a:srgbClr val="F3AD00"/>
              </a:solidFill>
              <a:latin typeface="微软雅黑" pitchFamily="34" charset="-122"/>
              <a:ea typeface="微软雅黑" pitchFamily="34" charset="-122"/>
            </a:endParaRPr>
          </a:p>
        </p:txBody>
      </p:sp>
      <p:sp>
        <p:nvSpPr>
          <p:cNvPr id="23" name="TextBox 25"/>
          <p:cNvSpPr txBox="1"/>
          <p:nvPr/>
        </p:nvSpPr>
        <p:spPr>
          <a:xfrm>
            <a:off x="1044070" y="3519363"/>
            <a:ext cx="1937771" cy="752514"/>
          </a:xfrm>
          <a:prstGeom prst="rect">
            <a:avLst/>
          </a:prstGeom>
          <a:noFill/>
        </p:spPr>
        <p:txBody>
          <a:bodyPr wrap="square" rtlCol="0">
            <a:spAutoFit/>
          </a:bodyPr>
          <a:lstStyle/>
          <a:p>
            <a:pPr defTabSz="914248">
              <a:lnSpc>
                <a:spcPct val="130000"/>
              </a:lnSpc>
              <a:spcBef>
                <a:spcPts val="600"/>
              </a:spcBef>
              <a:defRPr/>
            </a:pPr>
            <a:r>
              <a:rPr lang="zh-CN" altLang="en-US" sz="1100" kern="0" dirty="0">
                <a:solidFill>
                  <a:prstClr val="black">
                    <a:lumMod val="65000"/>
                    <a:lumOff val="35000"/>
                  </a:prstClr>
                </a:solidFill>
              </a:rPr>
              <a:t>点击此处添加文本内容点击此处添加文本内容点击此处添加文本内容</a:t>
            </a:r>
          </a:p>
        </p:txBody>
      </p:sp>
      <p:sp>
        <p:nvSpPr>
          <p:cNvPr id="24" name="矩形 23"/>
          <p:cNvSpPr/>
          <p:nvPr/>
        </p:nvSpPr>
        <p:spPr>
          <a:xfrm>
            <a:off x="6161749" y="1151271"/>
            <a:ext cx="1937772" cy="307777"/>
          </a:xfrm>
          <a:prstGeom prst="rect">
            <a:avLst/>
          </a:prstGeom>
        </p:spPr>
        <p:txBody>
          <a:bodyPr wrap="square">
            <a:spAutoFit/>
          </a:bodyPr>
          <a:lstStyle/>
          <a:p>
            <a:pPr defTabSz="914248"/>
            <a:r>
              <a:rPr lang="en-US" altLang="zh-CN" sz="1400" b="1" dirty="0">
                <a:solidFill>
                  <a:srgbClr val="F3AD00"/>
                </a:solidFill>
                <a:latin typeface="微软雅黑" pitchFamily="34" charset="-122"/>
                <a:ea typeface="微软雅黑" pitchFamily="34" charset="-122"/>
              </a:rPr>
              <a:t>02.</a:t>
            </a:r>
            <a:r>
              <a:rPr lang="zh-CN" altLang="en-US" sz="1400" b="1" dirty="0">
                <a:solidFill>
                  <a:srgbClr val="F3AD00"/>
                </a:solidFill>
                <a:latin typeface="微软雅黑" pitchFamily="34" charset="-122"/>
                <a:ea typeface="微软雅黑" pitchFamily="34" charset="-122"/>
              </a:rPr>
              <a:t>点击添加文字说明</a:t>
            </a:r>
            <a:endParaRPr lang="en-US" altLang="zh-CN" sz="1400" b="1" dirty="0">
              <a:solidFill>
                <a:srgbClr val="F3AD00"/>
              </a:solidFill>
              <a:latin typeface="微软雅黑" pitchFamily="34" charset="-122"/>
              <a:ea typeface="微软雅黑" pitchFamily="34" charset="-122"/>
            </a:endParaRPr>
          </a:p>
        </p:txBody>
      </p:sp>
      <p:sp>
        <p:nvSpPr>
          <p:cNvPr id="25" name="TextBox 27"/>
          <p:cNvSpPr txBox="1"/>
          <p:nvPr/>
        </p:nvSpPr>
        <p:spPr>
          <a:xfrm>
            <a:off x="6161751" y="1473520"/>
            <a:ext cx="1937771" cy="752514"/>
          </a:xfrm>
          <a:prstGeom prst="rect">
            <a:avLst/>
          </a:prstGeom>
          <a:noFill/>
        </p:spPr>
        <p:txBody>
          <a:bodyPr wrap="square" rtlCol="0">
            <a:spAutoFit/>
          </a:bodyPr>
          <a:lstStyle/>
          <a:p>
            <a:pPr defTabSz="914248">
              <a:lnSpc>
                <a:spcPct val="130000"/>
              </a:lnSpc>
              <a:spcBef>
                <a:spcPts val="600"/>
              </a:spcBef>
              <a:defRPr/>
            </a:pPr>
            <a:r>
              <a:rPr lang="zh-CN" altLang="en-US" sz="1100" kern="0" dirty="0">
                <a:solidFill>
                  <a:prstClr val="black">
                    <a:lumMod val="65000"/>
                    <a:lumOff val="35000"/>
                  </a:prstClr>
                </a:solidFill>
              </a:rPr>
              <a:t>点击此处添加文本内容点击此处添加文本内容点击此处添加文本内容</a:t>
            </a:r>
          </a:p>
        </p:txBody>
      </p:sp>
      <p:sp>
        <p:nvSpPr>
          <p:cNvPr id="26" name="矩形 25"/>
          <p:cNvSpPr/>
          <p:nvPr/>
        </p:nvSpPr>
        <p:spPr>
          <a:xfrm>
            <a:off x="6161749" y="2361760"/>
            <a:ext cx="1937772" cy="307777"/>
          </a:xfrm>
          <a:prstGeom prst="rect">
            <a:avLst/>
          </a:prstGeom>
        </p:spPr>
        <p:txBody>
          <a:bodyPr wrap="square">
            <a:spAutoFit/>
          </a:bodyPr>
          <a:lstStyle/>
          <a:p>
            <a:pPr defTabSz="914248"/>
            <a:r>
              <a:rPr lang="en-US" altLang="zh-CN" sz="1400" b="1" dirty="0">
                <a:solidFill>
                  <a:srgbClr val="F3AD00"/>
                </a:solidFill>
                <a:latin typeface="微软雅黑" pitchFamily="34" charset="-122"/>
                <a:ea typeface="微软雅黑" pitchFamily="34" charset="-122"/>
              </a:rPr>
              <a:t>03.</a:t>
            </a:r>
            <a:r>
              <a:rPr lang="zh-CN" altLang="en-US" sz="1400" b="1" dirty="0">
                <a:solidFill>
                  <a:srgbClr val="F3AD00"/>
                </a:solidFill>
                <a:latin typeface="微软雅黑" pitchFamily="34" charset="-122"/>
                <a:ea typeface="微软雅黑" pitchFamily="34" charset="-122"/>
              </a:rPr>
              <a:t>点击添加文字说明</a:t>
            </a:r>
            <a:endParaRPr lang="en-US" altLang="zh-CN" sz="1400" b="1" dirty="0">
              <a:solidFill>
                <a:srgbClr val="F3AD00"/>
              </a:solidFill>
              <a:latin typeface="微软雅黑" pitchFamily="34" charset="-122"/>
              <a:ea typeface="微软雅黑" pitchFamily="34" charset="-122"/>
            </a:endParaRPr>
          </a:p>
        </p:txBody>
      </p:sp>
      <p:sp>
        <p:nvSpPr>
          <p:cNvPr id="27" name="TextBox 29"/>
          <p:cNvSpPr txBox="1"/>
          <p:nvPr/>
        </p:nvSpPr>
        <p:spPr>
          <a:xfrm>
            <a:off x="6161751" y="2684009"/>
            <a:ext cx="1937771" cy="752514"/>
          </a:xfrm>
          <a:prstGeom prst="rect">
            <a:avLst/>
          </a:prstGeom>
          <a:noFill/>
        </p:spPr>
        <p:txBody>
          <a:bodyPr wrap="square" rtlCol="0">
            <a:spAutoFit/>
          </a:bodyPr>
          <a:lstStyle/>
          <a:p>
            <a:pPr defTabSz="914248">
              <a:lnSpc>
                <a:spcPct val="130000"/>
              </a:lnSpc>
              <a:spcBef>
                <a:spcPts val="600"/>
              </a:spcBef>
              <a:defRPr/>
            </a:pPr>
            <a:r>
              <a:rPr lang="zh-CN" altLang="en-US" sz="1100" kern="0" dirty="0">
                <a:solidFill>
                  <a:prstClr val="black">
                    <a:lumMod val="65000"/>
                    <a:lumOff val="35000"/>
                  </a:prstClr>
                </a:solidFill>
              </a:rPr>
              <a:t>点击此处添加文本内容点击此处添加文本内容点击此处添加文本内容</a:t>
            </a:r>
          </a:p>
        </p:txBody>
      </p:sp>
      <p:sp>
        <p:nvSpPr>
          <p:cNvPr id="28" name="矩形 27"/>
          <p:cNvSpPr/>
          <p:nvPr/>
        </p:nvSpPr>
        <p:spPr>
          <a:xfrm>
            <a:off x="6161749" y="3519366"/>
            <a:ext cx="1937772" cy="307777"/>
          </a:xfrm>
          <a:prstGeom prst="rect">
            <a:avLst/>
          </a:prstGeom>
        </p:spPr>
        <p:txBody>
          <a:bodyPr wrap="square">
            <a:spAutoFit/>
          </a:bodyPr>
          <a:lstStyle/>
          <a:p>
            <a:pPr defTabSz="914248"/>
            <a:r>
              <a:rPr lang="en-US" altLang="zh-CN" sz="1400" b="1" dirty="0">
                <a:solidFill>
                  <a:srgbClr val="F3AD00"/>
                </a:solidFill>
                <a:latin typeface="微软雅黑" pitchFamily="34" charset="-122"/>
                <a:ea typeface="微软雅黑" pitchFamily="34" charset="-122"/>
              </a:rPr>
              <a:t>04.</a:t>
            </a:r>
            <a:r>
              <a:rPr lang="zh-CN" altLang="en-US" sz="1400" b="1" dirty="0">
                <a:solidFill>
                  <a:srgbClr val="F3AD00"/>
                </a:solidFill>
                <a:latin typeface="微软雅黑" pitchFamily="34" charset="-122"/>
                <a:ea typeface="微软雅黑" pitchFamily="34" charset="-122"/>
              </a:rPr>
              <a:t>点击添加文字说明</a:t>
            </a:r>
            <a:endParaRPr lang="en-US" altLang="zh-CN" sz="1400" b="1" dirty="0">
              <a:solidFill>
                <a:srgbClr val="F3AD00"/>
              </a:solidFill>
              <a:latin typeface="微软雅黑" pitchFamily="34" charset="-122"/>
              <a:ea typeface="微软雅黑" pitchFamily="34" charset="-122"/>
            </a:endParaRPr>
          </a:p>
        </p:txBody>
      </p:sp>
      <p:sp>
        <p:nvSpPr>
          <p:cNvPr id="29" name="TextBox 31"/>
          <p:cNvSpPr txBox="1"/>
          <p:nvPr/>
        </p:nvSpPr>
        <p:spPr>
          <a:xfrm>
            <a:off x="6161751" y="3841615"/>
            <a:ext cx="1937771" cy="752514"/>
          </a:xfrm>
          <a:prstGeom prst="rect">
            <a:avLst/>
          </a:prstGeom>
          <a:noFill/>
        </p:spPr>
        <p:txBody>
          <a:bodyPr wrap="square" rtlCol="0">
            <a:spAutoFit/>
          </a:bodyPr>
          <a:lstStyle/>
          <a:p>
            <a:pPr defTabSz="914248">
              <a:lnSpc>
                <a:spcPct val="130000"/>
              </a:lnSpc>
              <a:spcBef>
                <a:spcPts val="600"/>
              </a:spcBef>
              <a:defRPr/>
            </a:pPr>
            <a:r>
              <a:rPr lang="zh-CN" altLang="en-US" sz="1100" kern="0" dirty="0">
                <a:solidFill>
                  <a:prstClr val="black">
                    <a:lumMod val="65000"/>
                    <a:lumOff val="35000"/>
                  </a:prstClr>
                </a:solidFill>
              </a:rPr>
              <a:t>点击此处添加文本内容点击此处添加文本内容点击此处添加文本内容</a:t>
            </a:r>
          </a:p>
        </p:txBody>
      </p:sp>
    </p:spTree>
    <p:extLst>
      <p:ext uri="{BB962C8B-B14F-4D97-AF65-F5344CB8AC3E}">
        <p14:creationId xmlns:p14="http://schemas.microsoft.com/office/powerpoint/2010/main" val="3833465482"/>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par>
                          <p:cTn id="18" fill="hold">
                            <p:stCondLst>
                              <p:cond delay="152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par>
                          <p:cTn id="49" fill="hold">
                            <p:stCondLst>
                              <p:cond delay="3020"/>
                            </p:stCondLst>
                            <p:childTnLst>
                              <p:par>
                                <p:cTn id="50" presetID="17" presetClass="entr" presetSubtype="1" fill="hold" grpId="0" nodeType="afterEffect">
                                  <p:stCondLst>
                                    <p:cond delay="0"/>
                                  </p:stCondLst>
                                  <p:iterate type="lt">
                                    <p:tmPct val="10000"/>
                                  </p:iterate>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ppt_x</p:attrName>
                                        </p:attrNameLst>
                                      </p:cBhvr>
                                      <p:tavLst>
                                        <p:tav tm="0">
                                          <p:val>
                                            <p:strVal val="#ppt_x"/>
                                          </p:val>
                                        </p:tav>
                                        <p:tav tm="100000">
                                          <p:val>
                                            <p:strVal val="#ppt_x"/>
                                          </p:val>
                                        </p:tav>
                                      </p:tavLst>
                                    </p:anim>
                                    <p:anim calcmode="lin" valueType="num">
                                      <p:cBhvr>
                                        <p:cTn id="53" dur="500" fill="hold"/>
                                        <p:tgtEl>
                                          <p:spTgt spid="18"/>
                                        </p:tgtEl>
                                        <p:attrNameLst>
                                          <p:attrName>ppt_y</p:attrName>
                                        </p:attrNameLst>
                                      </p:cBhvr>
                                      <p:tavLst>
                                        <p:tav tm="0">
                                          <p:val>
                                            <p:strVal val="#ppt_y-#ppt_h/2"/>
                                          </p:val>
                                        </p:tav>
                                        <p:tav tm="100000">
                                          <p:val>
                                            <p:strVal val="#ppt_y"/>
                                          </p:val>
                                        </p:tav>
                                      </p:tavLst>
                                    </p:anim>
                                    <p:anim calcmode="lin" valueType="num">
                                      <p:cBhvr>
                                        <p:cTn id="54" dur="500" fill="hold"/>
                                        <p:tgtEl>
                                          <p:spTgt spid="18"/>
                                        </p:tgtEl>
                                        <p:attrNameLst>
                                          <p:attrName>ppt_w</p:attrName>
                                        </p:attrNameLst>
                                      </p:cBhvr>
                                      <p:tavLst>
                                        <p:tav tm="0">
                                          <p:val>
                                            <p:strVal val="#ppt_w"/>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childTnLst>
                                </p:cTn>
                              </p:par>
                              <p:par>
                                <p:cTn id="56" presetID="53" presetClass="entr" presetSubtype="16"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par>
                          <p:cTn id="61" fill="hold">
                            <p:stCondLst>
                              <p:cond delay="3670"/>
                            </p:stCondLst>
                            <p:childTnLst>
                              <p:par>
                                <p:cTn id="62" presetID="17" presetClass="entr" presetSubtype="1" fill="hold" grpId="0" nodeType="afterEffect">
                                  <p:stCondLst>
                                    <p:cond delay="0"/>
                                  </p:stCondLst>
                                  <p:iterate type="lt">
                                    <p:tmPct val="10000"/>
                                  </p:iterate>
                                  <p:childTnLst>
                                    <p:set>
                                      <p:cBhvr>
                                        <p:cTn id="63" dur="1" fill="hold">
                                          <p:stCondLst>
                                            <p:cond delay="0"/>
                                          </p:stCondLst>
                                        </p:cTn>
                                        <p:tgtEl>
                                          <p:spTgt spid="20"/>
                                        </p:tgtEl>
                                        <p:attrNameLst>
                                          <p:attrName>style.visibility</p:attrName>
                                        </p:attrNameLst>
                                      </p:cBhvr>
                                      <p:to>
                                        <p:strVal val="visible"/>
                                      </p:to>
                                    </p:set>
                                    <p:anim calcmode="lin" valueType="num">
                                      <p:cBhvr>
                                        <p:cTn id="64" dur="500" fill="hold"/>
                                        <p:tgtEl>
                                          <p:spTgt spid="20"/>
                                        </p:tgtEl>
                                        <p:attrNameLst>
                                          <p:attrName>ppt_x</p:attrName>
                                        </p:attrNameLst>
                                      </p:cBhvr>
                                      <p:tavLst>
                                        <p:tav tm="0">
                                          <p:val>
                                            <p:strVal val="#ppt_x"/>
                                          </p:val>
                                        </p:tav>
                                        <p:tav tm="100000">
                                          <p:val>
                                            <p:strVal val="#ppt_x"/>
                                          </p:val>
                                        </p:tav>
                                      </p:tavLst>
                                    </p:anim>
                                    <p:anim calcmode="lin" valueType="num">
                                      <p:cBhvr>
                                        <p:cTn id="65" dur="500" fill="hold"/>
                                        <p:tgtEl>
                                          <p:spTgt spid="20"/>
                                        </p:tgtEl>
                                        <p:attrNameLst>
                                          <p:attrName>ppt_y</p:attrName>
                                        </p:attrNameLst>
                                      </p:cBhvr>
                                      <p:tavLst>
                                        <p:tav tm="0">
                                          <p:val>
                                            <p:strVal val="#ppt_y-#ppt_h/2"/>
                                          </p:val>
                                        </p:tav>
                                        <p:tav tm="100000">
                                          <p:val>
                                            <p:strVal val="#ppt_y"/>
                                          </p:val>
                                        </p:tav>
                                      </p:tavLst>
                                    </p:anim>
                                    <p:anim calcmode="lin" valueType="num">
                                      <p:cBhvr>
                                        <p:cTn id="66" dur="500" fill="hold"/>
                                        <p:tgtEl>
                                          <p:spTgt spid="20"/>
                                        </p:tgtEl>
                                        <p:attrNameLst>
                                          <p:attrName>ppt_w</p:attrName>
                                        </p:attrNameLst>
                                      </p:cBhvr>
                                      <p:tavLst>
                                        <p:tav tm="0">
                                          <p:val>
                                            <p:strVal val="#ppt_w"/>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childTnLst>
                                </p:cTn>
                              </p:par>
                              <p:par>
                                <p:cTn id="68" presetID="10" presetClass="entr" presetSubtype="0"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childTnLst>
                          </p:cTn>
                        </p:par>
                        <p:par>
                          <p:cTn id="71" fill="hold">
                            <p:stCondLst>
                              <p:cond delay="4670"/>
                            </p:stCondLst>
                            <p:childTnLst>
                              <p:par>
                                <p:cTn id="72" presetID="17" presetClass="entr" presetSubtype="1" fill="hold" grpId="0" nodeType="afterEffect">
                                  <p:stCondLst>
                                    <p:cond delay="0"/>
                                  </p:stCondLst>
                                  <p:iterate type="lt">
                                    <p:tmPct val="10000"/>
                                  </p:iterate>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ppt_x</p:attrName>
                                        </p:attrNameLst>
                                      </p:cBhvr>
                                      <p:tavLst>
                                        <p:tav tm="0">
                                          <p:val>
                                            <p:strVal val="#ppt_x"/>
                                          </p:val>
                                        </p:tav>
                                        <p:tav tm="100000">
                                          <p:val>
                                            <p:strVal val="#ppt_x"/>
                                          </p:val>
                                        </p:tav>
                                      </p:tavLst>
                                    </p:anim>
                                    <p:anim calcmode="lin" valueType="num">
                                      <p:cBhvr>
                                        <p:cTn id="75" dur="500" fill="hold"/>
                                        <p:tgtEl>
                                          <p:spTgt spid="22"/>
                                        </p:tgtEl>
                                        <p:attrNameLst>
                                          <p:attrName>ppt_y</p:attrName>
                                        </p:attrNameLst>
                                      </p:cBhvr>
                                      <p:tavLst>
                                        <p:tav tm="0">
                                          <p:val>
                                            <p:strVal val="#ppt_y-#ppt_h/2"/>
                                          </p:val>
                                        </p:tav>
                                        <p:tav tm="100000">
                                          <p:val>
                                            <p:strVal val="#ppt_y"/>
                                          </p:val>
                                        </p:tav>
                                      </p:tavLst>
                                    </p:anim>
                                    <p:anim calcmode="lin" valueType="num">
                                      <p:cBhvr>
                                        <p:cTn id="76" dur="500" fill="hold"/>
                                        <p:tgtEl>
                                          <p:spTgt spid="22"/>
                                        </p:tgtEl>
                                        <p:attrNameLst>
                                          <p:attrName>ppt_w</p:attrName>
                                        </p:attrNameLst>
                                      </p:cBhvr>
                                      <p:tavLst>
                                        <p:tav tm="0">
                                          <p:val>
                                            <p:strVal val="#ppt_w"/>
                                          </p:val>
                                        </p:tav>
                                        <p:tav tm="100000">
                                          <p:val>
                                            <p:strVal val="#ppt_w"/>
                                          </p:val>
                                        </p:tav>
                                      </p:tavLst>
                                    </p:anim>
                                    <p:anim calcmode="lin" valueType="num">
                                      <p:cBhvr>
                                        <p:cTn id="77" dur="500" fill="hold"/>
                                        <p:tgtEl>
                                          <p:spTgt spid="22"/>
                                        </p:tgtEl>
                                        <p:attrNameLst>
                                          <p:attrName>ppt_h</p:attrName>
                                        </p:attrNameLst>
                                      </p:cBhvr>
                                      <p:tavLst>
                                        <p:tav tm="0">
                                          <p:val>
                                            <p:fltVal val="0"/>
                                          </p:val>
                                        </p:tav>
                                        <p:tav tm="100000">
                                          <p:val>
                                            <p:strVal val="#ppt_h"/>
                                          </p:val>
                                        </p:tav>
                                      </p:tavLst>
                                    </p:anim>
                                  </p:childTnLst>
                                </p:cTn>
                              </p:par>
                              <p:par>
                                <p:cTn id="78" presetID="10" presetClass="entr" presetSubtype="0"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childTnLst>
                                </p:cTn>
                              </p:par>
                            </p:childTnLst>
                          </p:cTn>
                        </p:par>
                        <p:par>
                          <p:cTn id="81" fill="hold">
                            <p:stCondLst>
                              <p:cond delay="5670"/>
                            </p:stCondLst>
                            <p:childTnLst>
                              <p:par>
                                <p:cTn id="82" presetID="17" presetClass="entr" presetSubtype="1" fill="hold" grpId="0" nodeType="afterEffect">
                                  <p:stCondLst>
                                    <p:cond delay="0"/>
                                  </p:stCondLst>
                                  <p:iterate type="lt">
                                    <p:tmPct val="10000"/>
                                  </p:iterate>
                                  <p:childTnLst>
                                    <p:set>
                                      <p:cBhvr>
                                        <p:cTn id="83" dur="1" fill="hold">
                                          <p:stCondLst>
                                            <p:cond delay="0"/>
                                          </p:stCondLst>
                                        </p:cTn>
                                        <p:tgtEl>
                                          <p:spTgt spid="24"/>
                                        </p:tgtEl>
                                        <p:attrNameLst>
                                          <p:attrName>style.visibility</p:attrName>
                                        </p:attrNameLst>
                                      </p:cBhvr>
                                      <p:to>
                                        <p:strVal val="visible"/>
                                      </p:to>
                                    </p:set>
                                    <p:anim calcmode="lin" valueType="num">
                                      <p:cBhvr>
                                        <p:cTn id="84" dur="500" fill="hold"/>
                                        <p:tgtEl>
                                          <p:spTgt spid="24"/>
                                        </p:tgtEl>
                                        <p:attrNameLst>
                                          <p:attrName>ppt_x</p:attrName>
                                        </p:attrNameLst>
                                      </p:cBhvr>
                                      <p:tavLst>
                                        <p:tav tm="0">
                                          <p:val>
                                            <p:strVal val="#ppt_x"/>
                                          </p:val>
                                        </p:tav>
                                        <p:tav tm="100000">
                                          <p:val>
                                            <p:strVal val="#ppt_x"/>
                                          </p:val>
                                        </p:tav>
                                      </p:tavLst>
                                    </p:anim>
                                    <p:anim calcmode="lin" valueType="num">
                                      <p:cBhvr>
                                        <p:cTn id="85" dur="500" fill="hold"/>
                                        <p:tgtEl>
                                          <p:spTgt spid="24"/>
                                        </p:tgtEl>
                                        <p:attrNameLst>
                                          <p:attrName>ppt_y</p:attrName>
                                        </p:attrNameLst>
                                      </p:cBhvr>
                                      <p:tavLst>
                                        <p:tav tm="0">
                                          <p:val>
                                            <p:strVal val="#ppt_y-#ppt_h/2"/>
                                          </p:val>
                                        </p:tav>
                                        <p:tav tm="100000">
                                          <p:val>
                                            <p:strVal val="#ppt_y"/>
                                          </p:val>
                                        </p:tav>
                                      </p:tavLst>
                                    </p:anim>
                                    <p:anim calcmode="lin" valueType="num">
                                      <p:cBhvr>
                                        <p:cTn id="86" dur="500" fill="hold"/>
                                        <p:tgtEl>
                                          <p:spTgt spid="24"/>
                                        </p:tgtEl>
                                        <p:attrNameLst>
                                          <p:attrName>ppt_w</p:attrName>
                                        </p:attrNameLst>
                                      </p:cBhvr>
                                      <p:tavLst>
                                        <p:tav tm="0">
                                          <p:val>
                                            <p:strVal val="#ppt_w"/>
                                          </p:val>
                                        </p:tav>
                                        <p:tav tm="100000">
                                          <p:val>
                                            <p:strVal val="#ppt_w"/>
                                          </p:val>
                                        </p:tav>
                                      </p:tavLst>
                                    </p:anim>
                                    <p:anim calcmode="lin" valueType="num">
                                      <p:cBhvr>
                                        <p:cTn id="87" dur="500" fill="hold"/>
                                        <p:tgtEl>
                                          <p:spTgt spid="24"/>
                                        </p:tgtEl>
                                        <p:attrNameLst>
                                          <p:attrName>ppt_h</p:attrName>
                                        </p:attrNameLst>
                                      </p:cBhvr>
                                      <p:tavLst>
                                        <p:tav tm="0">
                                          <p:val>
                                            <p:fltVal val="0"/>
                                          </p:val>
                                        </p:tav>
                                        <p:tav tm="100000">
                                          <p:val>
                                            <p:strVal val="#ppt_h"/>
                                          </p:val>
                                        </p:tav>
                                      </p:tavLst>
                                    </p:anim>
                                  </p:childTnLst>
                                </p:cTn>
                              </p:par>
                              <p:par>
                                <p:cTn id="88" presetID="10" presetClass="entr" presetSubtype="0" fill="hold" grpId="0" nodeType="with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500"/>
                                        <p:tgtEl>
                                          <p:spTgt spid="25"/>
                                        </p:tgtEl>
                                      </p:cBhvr>
                                    </p:animEffect>
                                  </p:childTnLst>
                                </p:cTn>
                              </p:par>
                            </p:childTnLst>
                          </p:cTn>
                        </p:par>
                        <p:par>
                          <p:cTn id="91" fill="hold">
                            <p:stCondLst>
                              <p:cond delay="6670"/>
                            </p:stCondLst>
                            <p:childTnLst>
                              <p:par>
                                <p:cTn id="92" presetID="17" presetClass="entr" presetSubtype="1" fill="hold" grpId="0" nodeType="afterEffect">
                                  <p:stCondLst>
                                    <p:cond delay="0"/>
                                  </p:stCondLst>
                                  <p:iterate type="lt">
                                    <p:tmPct val="10000"/>
                                  </p:iterate>
                                  <p:childTnLst>
                                    <p:set>
                                      <p:cBhvr>
                                        <p:cTn id="93" dur="1" fill="hold">
                                          <p:stCondLst>
                                            <p:cond delay="0"/>
                                          </p:stCondLst>
                                        </p:cTn>
                                        <p:tgtEl>
                                          <p:spTgt spid="26"/>
                                        </p:tgtEl>
                                        <p:attrNameLst>
                                          <p:attrName>style.visibility</p:attrName>
                                        </p:attrNameLst>
                                      </p:cBhvr>
                                      <p:to>
                                        <p:strVal val="visible"/>
                                      </p:to>
                                    </p:set>
                                    <p:anim calcmode="lin" valueType="num">
                                      <p:cBhvr>
                                        <p:cTn id="94" dur="500" fill="hold"/>
                                        <p:tgtEl>
                                          <p:spTgt spid="26"/>
                                        </p:tgtEl>
                                        <p:attrNameLst>
                                          <p:attrName>ppt_x</p:attrName>
                                        </p:attrNameLst>
                                      </p:cBhvr>
                                      <p:tavLst>
                                        <p:tav tm="0">
                                          <p:val>
                                            <p:strVal val="#ppt_x"/>
                                          </p:val>
                                        </p:tav>
                                        <p:tav tm="100000">
                                          <p:val>
                                            <p:strVal val="#ppt_x"/>
                                          </p:val>
                                        </p:tav>
                                      </p:tavLst>
                                    </p:anim>
                                    <p:anim calcmode="lin" valueType="num">
                                      <p:cBhvr>
                                        <p:cTn id="95" dur="500" fill="hold"/>
                                        <p:tgtEl>
                                          <p:spTgt spid="26"/>
                                        </p:tgtEl>
                                        <p:attrNameLst>
                                          <p:attrName>ppt_y</p:attrName>
                                        </p:attrNameLst>
                                      </p:cBhvr>
                                      <p:tavLst>
                                        <p:tav tm="0">
                                          <p:val>
                                            <p:strVal val="#ppt_y-#ppt_h/2"/>
                                          </p:val>
                                        </p:tav>
                                        <p:tav tm="100000">
                                          <p:val>
                                            <p:strVal val="#ppt_y"/>
                                          </p:val>
                                        </p:tav>
                                      </p:tavLst>
                                    </p:anim>
                                    <p:anim calcmode="lin" valueType="num">
                                      <p:cBhvr>
                                        <p:cTn id="96" dur="500" fill="hold"/>
                                        <p:tgtEl>
                                          <p:spTgt spid="26"/>
                                        </p:tgtEl>
                                        <p:attrNameLst>
                                          <p:attrName>ppt_w</p:attrName>
                                        </p:attrNameLst>
                                      </p:cBhvr>
                                      <p:tavLst>
                                        <p:tav tm="0">
                                          <p:val>
                                            <p:strVal val="#ppt_w"/>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childTnLst>
                                </p:cTn>
                              </p:par>
                              <p:par>
                                <p:cTn id="98" presetID="10" presetClass="entr" presetSubtype="0"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500"/>
                                        <p:tgtEl>
                                          <p:spTgt spid="27"/>
                                        </p:tgtEl>
                                      </p:cBhvr>
                                    </p:animEffect>
                                  </p:childTnLst>
                                </p:cTn>
                              </p:par>
                            </p:childTnLst>
                          </p:cTn>
                        </p:par>
                        <p:par>
                          <p:cTn id="101" fill="hold">
                            <p:stCondLst>
                              <p:cond delay="7670"/>
                            </p:stCondLst>
                            <p:childTnLst>
                              <p:par>
                                <p:cTn id="102" presetID="17" presetClass="entr" presetSubtype="1" fill="hold" grpId="0" nodeType="afterEffect">
                                  <p:stCondLst>
                                    <p:cond delay="0"/>
                                  </p:stCondLst>
                                  <p:iterate type="lt">
                                    <p:tmPct val="10000"/>
                                  </p:iterate>
                                  <p:childTnLst>
                                    <p:set>
                                      <p:cBhvr>
                                        <p:cTn id="103" dur="1" fill="hold">
                                          <p:stCondLst>
                                            <p:cond delay="0"/>
                                          </p:stCondLst>
                                        </p:cTn>
                                        <p:tgtEl>
                                          <p:spTgt spid="28"/>
                                        </p:tgtEl>
                                        <p:attrNameLst>
                                          <p:attrName>style.visibility</p:attrName>
                                        </p:attrNameLst>
                                      </p:cBhvr>
                                      <p:to>
                                        <p:strVal val="visible"/>
                                      </p:to>
                                    </p:set>
                                    <p:anim calcmode="lin" valueType="num">
                                      <p:cBhvr>
                                        <p:cTn id="104" dur="500" fill="hold"/>
                                        <p:tgtEl>
                                          <p:spTgt spid="28"/>
                                        </p:tgtEl>
                                        <p:attrNameLst>
                                          <p:attrName>ppt_x</p:attrName>
                                        </p:attrNameLst>
                                      </p:cBhvr>
                                      <p:tavLst>
                                        <p:tav tm="0">
                                          <p:val>
                                            <p:strVal val="#ppt_x"/>
                                          </p:val>
                                        </p:tav>
                                        <p:tav tm="100000">
                                          <p:val>
                                            <p:strVal val="#ppt_x"/>
                                          </p:val>
                                        </p:tav>
                                      </p:tavLst>
                                    </p:anim>
                                    <p:anim calcmode="lin" valueType="num">
                                      <p:cBhvr>
                                        <p:cTn id="105" dur="500" fill="hold"/>
                                        <p:tgtEl>
                                          <p:spTgt spid="28"/>
                                        </p:tgtEl>
                                        <p:attrNameLst>
                                          <p:attrName>ppt_y</p:attrName>
                                        </p:attrNameLst>
                                      </p:cBhvr>
                                      <p:tavLst>
                                        <p:tav tm="0">
                                          <p:val>
                                            <p:strVal val="#ppt_y-#ppt_h/2"/>
                                          </p:val>
                                        </p:tav>
                                        <p:tav tm="100000">
                                          <p:val>
                                            <p:strVal val="#ppt_y"/>
                                          </p:val>
                                        </p:tav>
                                      </p:tavLst>
                                    </p:anim>
                                    <p:anim calcmode="lin" valueType="num">
                                      <p:cBhvr>
                                        <p:cTn id="106" dur="500" fill="hold"/>
                                        <p:tgtEl>
                                          <p:spTgt spid="28"/>
                                        </p:tgtEl>
                                        <p:attrNameLst>
                                          <p:attrName>ppt_w</p:attrName>
                                        </p:attrNameLst>
                                      </p:cBhvr>
                                      <p:tavLst>
                                        <p:tav tm="0">
                                          <p:val>
                                            <p:strVal val="#ppt_w"/>
                                          </p:val>
                                        </p:tav>
                                        <p:tav tm="100000">
                                          <p:val>
                                            <p:strVal val="#ppt_w"/>
                                          </p:val>
                                        </p:tav>
                                      </p:tavLst>
                                    </p:anim>
                                    <p:anim calcmode="lin" valueType="num">
                                      <p:cBhvr>
                                        <p:cTn id="107" dur="500" fill="hold"/>
                                        <p:tgtEl>
                                          <p:spTgt spid="28"/>
                                        </p:tgtEl>
                                        <p:attrNameLst>
                                          <p:attrName>ppt_h</p:attrName>
                                        </p:attrNameLst>
                                      </p:cBhvr>
                                      <p:tavLst>
                                        <p:tav tm="0">
                                          <p:val>
                                            <p:fltVal val="0"/>
                                          </p:val>
                                        </p:tav>
                                        <p:tav tm="100000">
                                          <p:val>
                                            <p:strVal val="#ppt_h"/>
                                          </p:val>
                                        </p:tav>
                                      </p:tavLst>
                                    </p:anim>
                                  </p:childTnLst>
                                </p:cTn>
                              </p:par>
                              <p:par>
                                <p:cTn id="108" presetID="10" presetClass="entr" presetSubtype="0" fill="hold" grpId="0" nodeType="withEffect">
                                  <p:stCondLst>
                                    <p:cond delay="0"/>
                                  </p:stCondLst>
                                  <p:childTnLst>
                                    <p:set>
                                      <p:cBhvr>
                                        <p:cTn id="109" dur="1" fill="hold">
                                          <p:stCondLst>
                                            <p:cond delay="0"/>
                                          </p:stCondLst>
                                        </p:cTn>
                                        <p:tgtEl>
                                          <p:spTgt spid="29"/>
                                        </p:tgtEl>
                                        <p:attrNameLst>
                                          <p:attrName>style.visibility</p:attrName>
                                        </p:attrNameLst>
                                      </p:cBhvr>
                                      <p:to>
                                        <p:strVal val="visible"/>
                                      </p:to>
                                    </p:set>
                                    <p:animEffect transition="in" filter="fade">
                                      <p:cBhvr>
                                        <p:cTn id="11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99456" y="0"/>
            <a:ext cx="5145088" cy="5145088"/>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49998" y="857250"/>
            <a:ext cx="2794002" cy="4287838"/>
          </a:xfrm>
          <a:prstGeom prst="rect">
            <a:avLst/>
          </a:prstGeom>
        </p:spPr>
      </p:pic>
      <p:sp>
        <p:nvSpPr>
          <p:cNvPr id="6" name="矩形 5"/>
          <p:cNvSpPr/>
          <p:nvPr/>
        </p:nvSpPr>
        <p:spPr>
          <a:xfrm>
            <a:off x="3347787" y="1501762"/>
            <a:ext cx="5259823" cy="615553"/>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4000" b="1">
                <a:solidFill>
                  <a:srgbClr val="7A801D"/>
                </a:solidFill>
                <a:latin typeface="微软雅黑" panose="020B0503020204020204" pitchFamily="34" charset="-122"/>
                <a:ea typeface="微软雅黑" panose="020B0503020204020204" pitchFamily="34" charset="-122"/>
              </a:rPr>
              <a:t>教学反思</a:t>
            </a:r>
            <a:endParaRPr lang="zh-CN" altLang="en-US" sz="4000" b="1" dirty="0">
              <a:solidFill>
                <a:srgbClr val="7A801D"/>
              </a:solidFill>
              <a:latin typeface="微软雅黑" panose="020B0503020204020204" pitchFamily="34" charset="-122"/>
              <a:ea typeface="微软雅黑" panose="020B0503020204020204" pitchFamily="34" charset="-122"/>
            </a:endParaRPr>
          </a:p>
        </p:txBody>
      </p:sp>
      <p:sp>
        <p:nvSpPr>
          <p:cNvPr id="7" name="TextBox 25"/>
          <p:cNvSpPr txBox="1"/>
          <p:nvPr/>
        </p:nvSpPr>
        <p:spPr>
          <a:xfrm>
            <a:off x="3242972" y="2262522"/>
            <a:ext cx="1282904" cy="323037"/>
          </a:xfrm>
          <a:prstGeom prst="rect">
            <a:avLst/>
          </a:prstGeom>
          <a:noFill/>
        </p:spPr>
        <p:txBody>
          <a:bodyPr wrap="square" rtlCol="0">
            <a:spAutoFit/>
          </a:bodyPr>
          <a:lstStyle/>
          <a:p>
            <a:pPr defTabSz="685434" fontAlgn="base">
              <a:spcBef>
                <a:spcPct val="0"/>
              </a:spcBef>
              <a:spcAft>
                <a:spcPct val="0"/>
              </a:spcAft>
              <a:defRPr/>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学生为主体</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26"/>
          <p:cNvSpPr txBox="1"/>
          <p:nvPr/>
        </p:nvSpPr>
        <p:spPr>
          <a:xfrm>
            <a:off x="4845910" y="2262522"/>
            <a:ext cx="1206665" cy="323037"/>
          </a:xfrm>
          <a:prstGeom prst="rect">
            <a:avLst/>
          </a:prstGeom>
          <a:noFill/>
          <a:ln w="9525">
            <a:noFill/>
          </a:ln>
        </p:spPr>
        <p:txBody>
          <a:bodyPr>
            <a:spAutoFit/>
          </a:bodyPr>
          <a:lstStyle/>
          <a:p>
            <a:pPr defTabSz="685434" fontAlgn="base">
              <a:spcBef>
                <a:spcPct val="0"/>
              </a:spcBef>
              <a:spcAft>
                <a:spcPct val="0"/>
              </a:spcAft>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信息化教学</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Freeform 21"/>
          <p:cNvSpPr>
            <a:spLocks noEditPoints="1"/>
          </p:cNvSpPr>
          <p:nvPr/>
        </p:nvSpPr>
        <p:spPr>
          <a:xfrm>
            <a:off x="3031152" y="231131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0" name="Freeform 22"/>
          <p:cNvSpPr>
            <a:spLocks noEditPoints="1"/>
          </p:cNvSpPr>
          <p:nvPr/>
        </p:nvSpPr>
        <p:spPr>
          <a:xfrm>
            <a:off x="4623378" y="231131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1" name="TextBox 13"/>
          <p:cNvSpPr txBox="1"/>
          <p:nvPr/>
        </p:nvSpPr>
        <p:spPr>
          <a:xfrm>
            <a:off x="3251463" y="2643887"/>
            <a:ext cx="1360103" cy="323037"/>
          </a:xfrm>
          <a:prstGeom prst="rect">
            <a:avLst/>
          </a:prstGeom>
          <a:noFill/>
          <a:ln w="9525">
            <a:noFill/>
          </a:ln>
        </p:spPr>
        <p:txBody>
          <a:bodyPr wrap="square">
            <a:spAutoFit/>
          </a:bodyPr>
          <a:lstStyle/>
          <a:p>
            <a:pPr defTabSz="685434" fontAlgn="base">
              <a:spcBef>
                <a:spcPct val="0"/>
              </a:spcBef>
              <a:spcAft>
                <a:spcPct val="0"/>
              </a:spcAft>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多元化机制</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Freeform 22"/>
          <p:cNvSpPr>
            <a:spLocks noEditPoints="1"/>
          </p:cNvSpPr>
          <p:nvPr/>
        </p:nvSpPr>
        <p:spPr>
          <a:xfrm>
            <a:off x="3027742" y="2692677"/>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3" name="TextBox 13"/>
          <p:cNvSpPr txBox="1"/>
          <p:nvPr/>
        </p:nvSpPr>
        <p:spPr>
          <a:xfrm>
            <a:off x="4823299" y="2643887"/>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Freeform 22"/>
          <p:cNvSpPr>
            <a:spLocks noEditPoints="1"/>
          </p:cNvSpPr>
          <p:nvPr/>
        </p:nvSpPr>
        <p:spPr>
          <a:xfrm>
            <a:off x="4618628" y="2692677"/>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5" name="TextBox 13"/>
          <p:cNvSpPr txBox="1"/>
          <p:nvPr/>
        </p:nvSpPr>
        <p:spPr>
          <a:xfrm>
            <a:off x="3251463" y="3038995"/>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Freeform 22"/>
          <p:cNvSpPr>
            <a:spLocks noEditPoints="1"/>
          </p:cNvSpPr>
          <p:nvPr/>
        </p:nvSpPr>
        <p:spPr>
          <a:xfrm>
            <a:off x="3037267" y="3087785"/>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Tree>
    <p:extLst>
      <p:ext uri="{BB962C8B-B14F-4D97-AF65-F5344CB8AC3E}">
        <p14:creationId xmlns:p14="http://schemas.microsoft.com/office/powerpoint/2010/main" val="2798218225"/>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by="(-#ppt_w*2)" calcmode="lin" valueType="num">
                                      <p:cBhvr rctx="PPT">
                                        <p:cTn id="13" dur="300" autoRev="1" fill="hold">
                                          <p:stCondLst>
                                            <p:cond delay="0"/>
                                          </p:stCondLst>
                                        </p:cTn>
                                        <p:tgtEl>
                                          <p:spTgt spid="6"/>
                                        </p:tgtEl>
                                        <p:attrNameLst>
                                          <p:attrName>ppt_w</p:attrName>
                                        </p:attrNameLst>
                                      </p:cBhvr>
                                    </p:anim>
                                    <p:anim by="(#ppt_w*0.50)" calcmode="lin" valueType="num">
                                      <p:cBhvr>
                                        <p:cTn id="14" dur="300" decel="50000" autoRev="1" fill="hold">
                                          <p:stCondLst>
                                            <p:cond delay="0"/>
                                          </p:stCondLst>
                                        </p:cTn>
                                        <p:tgtEl>
                                          <p:spTgt spid="6"/>
                                        </p:tgtEl>
                                        <p:attrNameLst>
                                          <p:attrName>ppt_x</p:attrName>
                                        </p:attrNameLst>
                                      </p:cBhvr>
                                    </p:anim>
                                    <p:anim from="(-#ppt_h/2)" to="(#ppt_y)" calcmode="lin" valueType="num">
                                      <p:cBhvr>
                                        <p:cTn id="15" dur="600" fill="hold">
                                          <p:stCondLst>
                                            <p:cond delay="0"/>
                                          </p:stCondLst>
                                        </p:cTn>
                                        <p:tgtEl>
                                          <p:spTgt spid="6"/>
                                        </p:tgtEl>
                                        <p:attrNameLst>
                                          <p:attrName>ppt_y</p:attrName>
                                        </p:attrNameLst>
                                      </p:cBhvr>
                                    </p:anim>
                                    <p:animRot by="21600000">
                                      <p:cBhvr>
                                        <p:cTn id="16" dur="600" fill="hold">
                                          <p:stCondLst>
                                            <p:cond delay="0"/>
                                          </p:stCondLst>
                                        </p:cTn>
                                        <p:tgtEl>
                                          <p:spTgt spid="6"/>
                                        </p:tgtEl>
                                        <p:attrNameLst>
                                          <p:attrName>r</p:attrName>
                                        </p:attrNameLst>
                                      </p:cBhvr>
                                    </p:animRot>
                                  </p:childTnLst>
                                </p:cTn>
                              </p:par>
                            </p:childTnLst>
                          </p:cTn>
                        </p:par>
                        <p:par>
                          <p:cTn id="17" fill="hold">
                            <p:stCondLst>
                              <p:cond delay="1280"/>
                            </p:stCondLst>
                            <p:childTnLst>
                              <p:par>
                                <p:cTn id="18" presetID="2" presetClass="entr" presetSubtype="12"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0-#ppt_w/2"/>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par>
                          <p:cTn id="38" fill="hold">
                            <p:stCondLst>
                              <p:cond delay="1880"/>
                            </p:stCondLst>
                            <p:childTnLst>
                              <p:par>
                                <p:cTn id="39" presetID="2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p:bldP spid="13"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以学生为主体</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3616221" y="1644106"/>
            <a:ext cx="1350999" cy="1197377"/>
            <a:chOff x="1572164" y="1993205"/>
            <a:chExt cx="1962102" cy="1738992"/>
          </a:xfrm>
        </p:grpSpPr>
        <p:sp>
          <p:nvSpPr>
            <p:cNvPr id="9" name="Freeform 5"/>
            <p:cNvSpPr>
              <a:spLocks/>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cap="flat" cmpd="sng" algn="ctr">
              <a:solidFill>
                <a:srgbClr val="7A801D"/>
              </a:solidFill>
              <a:prstDash val="solid"/>
            </a:ln>
            <a:effectLst>
              <a:innerShdw blurRad="127000" dist="63500" dir="13500000">
                <a:srgbClr val="080808">
                  <a:lumMod val="50000"/>
                  <a:alpha val="85000"/>
                </a:srgbClr>
              </a:innerShdw>
            </a:effectLst>
          </p:spPr>
          <p:txBody>
            <a:bodyPr rtlCol="0" anchor="ctr"/>
            <a:lstStyle/>
            <a:p>
              <a:pPr algn="ctr" defTabSz="914324">
                <a:defRPr/>
              </a:pPr>
              <a:endParaRPr lang="zh-CN" altLang="en-US" sz="2400" kern="0">
                <a:solidFill>
                  <a:srgbClr val="FFFFFF"/>
                </a:solidFill>
                <a:latin typeface="Calibri"/>
                <a:ea typeface="宋体" panose="02010600030101010101" pitchFamily="2" charset="-122"/>
                <a:sym typeface="Arial" panose="020B0604020202020204" pitchFamily="34" charset="0"/>
              </a:endParaRPr>
            </a:p>
          </p:txBody>
        </p:sp>
        <p:sp>
          <p:nvSpPr>
            <p:cNvPr id="10" name="Freeform 5"/>
            <p:cNvSpPr>
              <a:spLocks/>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7A801D"/>
            </a:solidFill>
            <a:ln w="50800" cap="flat" cmpd="sng" algn="ctr">
              <a:noFill/>
              <a:prstDash val="solid"/>
            </a:ln>
            <a:effectLst/>
          </p:spPr>
          <p:txBody>
            <a:bodyPr rtlCol="0" anchor="ctr"/>
            <a:lstStyle/>
            <a:p>
              <a:pPr algn="ctr" defTabSz="914324">
                <a:defRPr/>
              </a:pPr>
              <a:endParaRPr lang="zh-CN" altLang="en-US" sz="2400" kern="0">
                <a:solidFill>
                  <a:srgbClr val="FFFFFF"/>
                </a:solidFill>
                <a:latin typeface="Calibri"/>
                <a:ea typeface="宋体" panose="02010600030101010101" pitchFamily="2" charset="-122"/>
                <a:sym typeface="Arial" panose="020B0604020202020204" pitchFamily="34" charset="0"/>
              </a:endParaRPr>
            </a:p>
          </p:txBody>
        </p:sp>
      </p:grpSp>
      <p:grpSp>
        <p:nvGrpSpPr>
          <p:cNvPr id="11" name="组合 10"/>
          <p:cNvGrpSpPr/>
          <p:nvPr/>
        </p:nvGrpSpPr>
        <p:grpSpPr>
          <a:xfrm>
            <a:off x="3616221" y="2911805"/>
            <a:ext cx="1350999" cy="1197377"/>
            <a:chOff x="1572165" y="1993205"/>
            <a:chExt cx="1962102" cy="1738992"/>
          </a:xfrm>
        </p:grpSpPr>
        <p:sp>
          <p:nvSpPr>
            <p:cNvPr id="12"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cap="flat" cmpd="sng" algn="ctr">
              <a:solidFill>
                <a:srgbClr val="7A801D"/>
              </a:solidFill>
              <a:prstDash val="solid"/>
            </a:ln>
            <a:effectLst/>
          </p:spPr>
          <p:txBody>
            <a:bodyPr rtlCol="0" anchor="ctr"/>
            <a:lstStyle/>
            <a:p>
              <a:pPr algn="ctr" defTabSz="914324">
                <a:defRPr/>
              </a:pPr>
              <a:endParaRPr lang="zh-CN" altLang="en-US" sz="2400" kern="0">
                <a:solidFill>
                  <a:srgbClr val="FFFFFF"/>
                </a:solidFill>
                <a:latin typeface="Calibri"/>
                <a:ea typeface="宋体" panose="02010600030101010101" pitchFamily="2" charset="-122"/>
                <a:sym typeface="Arial" panose="020B0604020202020204" pitchFamily="34" charset="0"/>
              </a:endParaRPr>
            </a:p>
          </p:txBody>
        </p:sp>
        <p:sp>
          <p:nvSpPr>
            <p:cNvPr id="13"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7A801D"/>
            </a:solidFill>
            <a:ln w="50800" cap="flat" cmpd="sng" algn="ctr">
              <a:noFill/>
              <a:prstDash val="solid"/>
            </a:ln>
            <a:effectLst/>
          </p:spPr>
          <p:txBody>
            <a:bodyPr rtlCol="0" anchor="ctr"/>
            <a:lstStyle/>
            <a:p>
              <a:pPr algn="ctr" defTabSz="914324">
                <a:defRPr/>
              </a:pPr>
              <a:endParaRPr lang="zh-CN" altLang="en-US" sz="2400" kern="0">
                <a:solidFill>
                  <a:srgbClr val="FFFFFF"/>
                </a:solidFill>
                <a:latin typeface="Calibri"/>
                <a:ea typeface="宋体" panose="02010600030101010101" pitchFamily="2" charset="-122"/>
                <a:sym typeface="Arial" panose="020B0604020202020204" pitchFamily="34" charset="0"/>
              </a:endParaRPr>
            </a:p>
          </p:txBody>
        </p:sp>
      </p:grpSp>
      <p:grpSp>
        <p:nvGrpSpPr>
          <p:cNvPr id="14" name="组合 13"/>
          <p:cNvGrpSpPr/>
          <p:nvPr/>
        </p:nvGrpSpPr>
        <p:grpSpPr>
          <a:xfrm>
            <a:off x="4722279" y="2277957"/>
            <a:ext cx="1350999" cy="1197377"/>
            <a:chOff x="1572165" y="1993205"/>
            <a:chExt cx="1962102" cy="1738992"/>
          </a:xfrm>
        </p:grpSpPr>
        <p:sp>
          <p:nvSpPr>
            <p:cNvPr id="15"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cap="flat" cmpd="sng" algn="ctr">
              <a:solidFill>
                <a:srgbClr val="7A801D"/>
              </a:solidFill>
              <a:prstDash val="solid"/>
            </a:ln>
            <a:effectLst/>
          </p:spPr>
          <p:txBody>
            <a:bodyPr rtlCol="0" anchor="ctr"/>
            <a:lstStyle/>
            <a:p>
              <a:pPr algn="ctr" defTabSz="914324">
                <a:defRPr/>
              </a:pPr>
              <a:endParaRPr lang="zh-CN" altLang="en-US" sz="2400" kern="0">
                <a:solidFill>
                  <a:srgbClr val="FFFFFF"/>
                </a:solidFill>
                <a:latin typeface="Calibri"/>
                <a:ea typeface="宋体" panose="02010600030101010101" pitchFamily="2" charset="-122"/>
                <a:sym typeface="Arial" panose="020B0604020202020204" pitchFamily="34" charset="0"/>
              </a:endParaRPr>
            </a:p>
          </p:txBody>
        </p:sp>
        <p:sp>
          <p:nvSpPr>
            <p:cNvPr id="16"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7A801D"/>
            </a:solidFill>
            <a:ln w="50800" cap="flat" cmpd="sng" algn="ctr">
              <a:noFill/>
              <a:prstDash val="solid"/>
            </a:ln>
            <a:effectLst/>
          </p:spPr>
          <p:txBody>
            <a:bodyPr rtlCol="0" anchor="ctr"/>
            <a:lstStyle/>
            <a:p>
              <a:pPr algn="ctr" defTabSz="914324">
                <a:defRPr/>
              </a:pPr>
              <a:endParaRPr lang="zh-CN" altLang="en-US" sz="2400" kern="0">
                <a:solidFill>
                  <a:srgbClr val="FFFFFF"/>
                </a:solidFill>
                <a:latin typeface="Calibri"/>
                <a:ea typeface="宋体" panose="02010600030101010101" pitchFamily="2" charset="-122"/>
                <a:sym typeface="Arial" panose="020B0604020202020204" pitchFamily="34" charset="0"/>
              </a:endParaRPr>
            </a:p>
          </p:txBody>
        </p:sp>
      </p:grpSp>
      <p:grpSp>
        <p:nvGrpSpPr>
          <p:cNvPr id="17" name="组合 16"/>
          <p:cNvGrpSpPr/>
          <p:nvPr/>
        </p:nvGrpSpPr>
        <p:grpSpPr>
          <a:xfrm>
            <a:off x="4085191" y="2065129"/>
            <a:ext cx="413059" cy="355328"/>
            <a:chOff x="3787022" y="1797643"/>
            <a:chExt cx="550817" cy="473832"/>
          </a:xfrm>
          <a:solidFill>
            <a:srgbClr val="FFFFFF"/>
          </a:solidFill>
        </p:grpSpPr>
        <p:sp>
          <p:nvSpPr>
            <p:cNvPr id="18"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sp>
          <p:nvSpPr>
            <p:cNvPr id="19"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sp>
          <p:nvSpPr>
            <p:cNvPr id="20"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sp>
          <p:nvSpPr>
            <p:cNvPr id="21"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sp>
          <p:nvSpPr>
            <p:cNvPr id="22"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sp>
          <p:nvSpPr>
            <p:cNvPr id="23"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sp>
          <p:nvSpPr>
            <p:cNvPr id="24"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sp>
          <p:nvSpPr>
            <p:cNvPr id="25"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sp>
          <p:nvSpPr>
            <p:cNvPr id="26"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grpSp>
      <p:grpSp>
        <p:nvGrpSpPr>
          <p:cNvPr id="27" name="组合 26"/>
          <p:cNvGrpSpPr/>
          <p:nvPr/>
        </p:nvGrpSpPr>
        <p:grpSpPr>
          <a:xfrm>
            <a:off x="5239216" y="2746140"/>
            <a:ext cx="401675" cy="261007"/>
            <a:chOff x="7058307" y="1859447"/>
            <a:chExt cx="535637" cy="348055"/>
          </a:xfrm>
          <a:solidFill>
            <a:srgbClr val="FFFFFF"/>
          </a:solidFill>
        </p:grpSpPr>
        <p:sp>
          <p:nvSpPr>
            <p:cNvPr id="28"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sp>
          <p:nvSpPr>
            <p:cNvPr id="29"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sp>
          <p:nvSpPr>
            <p:cNvPr id="30"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sp>
          <p:nvSpPr>
            <p:cNvPr id="31"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sp>
          <p:nvSpPr>
            <p:cNvPr id="32"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sp>
          <p:nvSpPr>
            <p:cNvPr id="33"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sp>
          <p:nvSpPr>
            <p:cNvPr id="34"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grpSp>
      <p:grpSp>
        <p:nvGrpSpPr>
          <p:cNvPr id="35" name="组合 34"/>
          <p:cNvGrpSpPr/>
          <p:nvPr/>
        </p:nvGrpSpPr>
        <p:grpSpPr>
          <a:xfrm>
            <a:off x="4114463" y="3366617"/>
            <a:ext cx="401675" cy="295971"/>
            <a:chOff x="5958843" y="1820413"/>
            <a:chExt cx="535637" cy="394680"/>
          </a:xfrm>
          <a:solidFill>
            <a:srgbClr val="FFFFFF"/>
          </a:solidFill>
        </p:grpSpPr>
        <p:sp>
          <p:nvSpPr>
            <p:cNvPr id="36"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sp>
          <p:nvSpPr>
            <p:cNvPr id="37"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zh-CN" altLang="en-US" sz="2400" kern="0">
                <a:solidFill>
                  <a:srgbClr val="000000"/>
                </a:solidFill>
              </a:endParaRPr>
            </a:p>
          </p:txBody>
        </p:sp>
      </p:grpSp>
      <p:grpSp>
        <p:nvGrpSpPr>
          <p:cNvPr id="38" name="组合 37"/>
          <p:cNvGrpSpPr/>
          <p:nvPr/>
        </p:nvGrpSpPr>
        <p:grpSpPr>
          <a:xfrm>
            <a:off x="1044068" y="1919805"/>
            <a:ext cx="2943982" cy="920667"/>
            <a:chOff x="1148437" y="1844993"/>
            <a:chExt cx="2944366" cy="920787"/>
          </a:xfrm>
        </p:grpSpPr>
        <p:sp>
          <p:nvSpPr>
            <p:cNvPr id="39" name="TextBox 32"/>
            <p:cNvSpPr txBox="1"/>
            <p:nvPr/>
          </p:nvSpPr>
          <p:spPr>
            <a:xfrm>
              <a:off x="1292453" y="1844993"/>
              <a:ext cx="2800350" cy="338598"/>
            </a:xfrm>
            <a:prstGeom prst="rect">
              <a:avLst/>
            </a:prstGeom>
            <a:noFill/>
          </p:spPr>
          <p:txBody>
            <a:bodyPr wrap="square" rtlCol="0">
              <a:spAutoFit/>
            </a:bodyPr>
            <a:lstStyle/>
            <a:p>
              <a:pPr algn="ctr" defTabSz="914324"/>
              <a:r>
                <a:rPr lang="en-US" altLang="zh-CN" sz="1600" dirty="0">
                  <a:solidFill>
                    <a:srgbClr val="7A801D"/>
                  </a:solidFill>
                  <a:latin typeface="微软雅黑" panose="020B0503020204020204" pitchFamily="34" charset="-122"/>
                  <a:ea typeface="微软雅黑" panose="020B0503020204020204" pitchFamily="34" charset="-122"/>
                </a:rPr>
                <a:t>01</a:t>
              </a:r>
              <a:r>
                <a:rPr lang="zh-CN" altLang="en-US" sz="1600" dirty="0">
                  <a:solidFill>
                    <a:srgbClr val="7A801D"/>
                  </a:solidFill>
                  <a:latin typeface="微软雅黑" panose="020B0503020204020204" pitchFamily="34" charset="-122"/>
                  <a:ea typeface="微软雅黑" panose="020B0503020204020204" pitchFamily="34" charset="-122"/>
                </a:rPr>
                <a:t>标题文字</a:t>
              </a:r>
            </a:p>
          </p:txBody>
        </p:sp>
        <p:sp>
          <p:nvSpPr>
            <p:cNvPr id="40" name="TextBox 33"/>
            <p:cNvSpPr txBox="1"/>
            <p:nvPr/>
          </p:nvSpPr>
          <p:spPr>
            <a:xfrm>
              <a:off x="1148437" y="2211710"/>
              <a:ext cx="2149545" cy="554070"/>
            </a:xfrm>
            <a:prstGeom prst="rect">
              <a:avLst/>
            </a:prstGeom>
            <a:noFill/>
          </p:spPr>
          <p:txBody>
            <a:bodyPr wrap="square" rtlCol="0">
              <a:spAutoFit/>
            </a:bodyPr>
            <a:lstStyle/>
            <a:p>
              <a:pPr algn="r" defTabSz="914324"/>
              <a:r>
                <a:rPr lang="zh-CN" altLang="en-US" sz="1000" spc="-10" dirty="0">
                  <a:solidFill>
                    <a:srgbClr val="080808"/>
                  </a:solidFill>
                  <a:latin typeface="微软雅黑" panose="020B0503020204020204" pitchFamily="34" charset="-122"/>
                  <a:ea typeface="微软雅黑" panose="020B0503020204020204" pitchFamily="34" charset="-122"/>
                </a:rPr>
                <a:t>请输入内容请输入文字内容请输入内容请输入文字内容请输入文</a:t>
              </a:r>
            </a:p>
            <a:p>
              <a:pPr algn="r" defTabSz="914324"/>
              <a:endParaRPr lang="zh-CN" altLang="en-US" sz="1000" spc="-10" dirty="0">
                <a:solidFill>
                  <a:srgbClr val="080808"/>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1044068" y="3134490"/>
            <a:ext cx="2943982" cy="885143"/>
            <a:chOff x="1148437" y="1880522"/>
            <a:chExt cx="2944366" cy="885259"/>
          </a:xfrm>
        </p:grpSpPr>
        <p:sp>
          <p:nvSpPr>
            <p:cNvPr id="42" name="TextBox 35"/>
            <p:cNvSpPr txBox="1"/>
            <p:nvPr/>
          </p:nvSpPr>
          <p:spPr>
            <a:xfrm>
              <a:off x="1292453" y="1880522"/>
              <a:ext cx="2800350" cy="338598"/>
            </a:xfrm>
            <a:prstGeom prst="rect">
              <a:avLst/>
            </a:prstGeom>
            <a:noFill/>
          </p:spPr>
          <p:txBody>
            <a:bodyPr wrap="square" rtlCol="0">
              <a:spAutoFit/>
            </a:bodyPr>
            <a:lstStyle/>
            <a:p>
              <a:pPr algn="ctr" defTabSz="914324"/>
              <a:r>
                <a:rPr lang="en-US" altLang="zh-CN" sz="1600" dirty="0">
                  <a:solidFill>
                    <a:srgbClr val="7A801D"/>
                  </a:solidFill>
                  <a:latin typeface="微软雅黑" panose="020B0503020204020204" pitchFamily="34" charset="-122"/>
                  <a:ea typeface="微软雅黑" panose="020B0503020204020204" pitchFamily="34" charset="-122"/>
                </a:rPr>
                <a:t>02</a:t>
              </a:r>
              <a:r>
                <a:rPr lang="zh-CN" altLang="en-US" sz="1600" dirty="0">
                  <a:solidFill>
                    <a:srgbClr val="7A801D"/>
                  </a:solidFill>
                  <a:latin typeface="微软雅黑" panose="020B0503020204020204" pitchFamily="34" charset="-122"/>
                  <a:ea typeface="微软雅黑" panose="020B0503020204020204" pitchFamily="34" charset="-122"/>
                </a:rPr>
                <a:t>标题文字</a:t>
              </a:r>
            </a:p>
          </p:txBody>
        </p:sp>
        <p:sp>
          <p:nvSpPr>
            <p:cNvPr id="43" name="TextBox 36"/>
            <p:cNvSpPr txBox="1"/>
            <p:nvPr/>
          </p:nvSpPr>
          <p:spPr>
            <a:xfrm>
              <a:off x="1148437" y="2211710"/>
              <a:ext cx="2149545" cy="554071"/>
            </a:xfrm>
            <a:prstGeom prst="rect">
              <a:avLst/>
            </a:prstGeom>
            <a:noFill/>
          </p:spPr>
          <p:txBody>
            <a:bodyPr wrap="square" rtlCol="0">
              <a:spAutoFit/>
            </a:bodyPr>
            <a:lstStyle/>
            <a:p>
              <a:pPr algn="r" defTabSz="914324"/>
              <a:r>
                <a:rPr lang="zh-CN" altLang="en-US" sz="1000" spc="-10" dirty="0">
                  <a:solidFill>
                    <a:srgbClr val="080808"/>
                  </a:solidFill>
                  <a:latin typeface="微软雅黑" panose="020B0503020204020204" pitchFamily="34" charset="-122"/>
                  <a:ea typeface="微软雅黑" panose="020B0503020204020204" pitchFamily="34" charset="-122"/>
                </a:rPr>
                <a:t>请输入内容请输入文字内容请输入内容请输入文字内容请输入文</a:t>
              </a:r>
            </a:p>
            <a:p>
              <a:pPr algn="r" defTabSz="914324"/>
              <a:endParaRPr lang="zh-CN" altLang="en-US" sz="1000" spc="-10" dirty="0">
                <a:solidFill>
                  <a:srgbClr val="080808"/>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5435984" y="1564564"/>
            <a:ext cx="2951943" cy="885143"/>
            <a:chOff x="553519" y="310390"/>
            <a:chExt cx="2952328" cy="885259"/>
          </a:xfrm>
        </p:grpSpPr>
        <p:sp>
          <p:nvSpPr>
            <p:cNvPr id="45" name="TextBox 38"/>
            <p:cNvSpPr txBox="1"/>
            <p:nvPr/>
          </p:nvSpPr>
          <p:spPr>
            <a:xfrm>
              <a:off x="553519" y="310390"/>
              <a:ext cx="2800350" cy="338598"/>
            </a:xfrm>
            <a:prstGeom prst="rect">
              <a:avLst/>
            </a:prstGeom>
            <a:noFill/>
          </p:spPr>
          <p:txBody>
            <a:bodyPr wrap="square" rtlCol="0">
              <a:spAutoFit/>
            </a:bodyPr>
            <a:lstStyle/>
            <a:p>
              <a:pPr algn="ctr" defTabSz="914324"/>
              <a:r>
                <a:rPr lang="en-US" altLang="zh-CN" sz="1600" dirty="0">
                  <a:solidFill>
                    <a:srgbClr val="7A801D"/>
                  </a:solidFill>
                  <a:latin typeface="微软雅黑" panose="020B0503020204020204" pitchFamily="34" charset="-122"/>
                  <a:ea typeface="微软雅黑" panose="020B0503020204020204" pitchFamily="34" charset="-122"/>
                </a:rPr>
                <a:t>03</a:t>
              </a:r>
              <a:r>
                <a:rPr lang="zh-CN" altLang="en-US" sz="1600" dirty="0">
                  <a:solidFill>
                    <a:srgbClr val="7A801D"/>
                  </a:solidFill>
                  <a:latin typeface="微软雅黑" panose="020B0503020204020204" pitchFamily="34" charset="-122"/>
                  <a:ea typeface="微软雅黑" panose="020B0503020204020204" pitchFamily="34" charset="-122"/>
                </a:rPr>
                <a:t>标题文字</a:t>
              </a:r>
            </a:p>
          </p:txBody>
        </p:sp>
        <p:sp>
          <p:nvSpPr>
            <p:cNvPr id="46" name="TextBox 39"/>
            <p:cNvSpPr txBox="1"/>
            <p:nvPr/>
          </p:nvSpPr>
          <p:spPr>
            <a:xfrm>
              <a:off x="1356302" y="641578"/>
              <a:ext cx="2149545" cy="554071"/>
            </a:xfrm>
            <a:prstGeom prst="rect">
              <a:avLst/>
            </a:prstGeom>
            <a:noFill/>
          </p:spPr>
          <p:txBody>
            <a:bodyPr wrap="square" rtlCol="0">
              <a:spAutoFit/>
            </a:bodyPr>
            <a:lstStyle/>
            <a:p>
              <a:pPr defTabSz="914324"/>
              <a:r>
                <a:rPr lang="zh-CN" altLang="en-US" sz="1000" spc="-10" dirty="0">
                  <a:solidFill>
                    <a:srgbClr val="080808"/>
                  </a:solidFill>
                  <a:latin typeface="微软雅黑" panose="020B0503020204020204" pitchFamily="34" charset="-122"/>
                  <a:ea typeface="微软雅黑" panose="020B0503020204020204" pitchFamily="34" charset="-122"/>
                </a:rPr>
                <a:t>请输入内容请输入文字内容请输入内容请输入文字内容请输入文</a:t>
              </a:r>
            </a:p>
            <a:p>
              <a:pPr defTabSz="914324"/>
              <a:endParaRPr lang="zh-CN" altLang="en-US" sz="1000" spc="-10" dirty="0">
                <a:solidFill>
                  <a:srgbClr val="080808"/>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55166646"/>
      </p:ext>
    </p:extLst>
  </p:cSld>
  <p:clrMapOvr>
    <a:masterClrMapping/>
  </p:clrMapOvr>
  <p:transition spd="slow" advTm="200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par>
                              <p:cTn id="18" fill="hold">
                                <p:stCondLst>
                                  <p:cond delay="1600"/>
                                </p:stCondLst>
                                <p:childTnLst>
                                  <p:par>
                                    <p:cTn id="19" presetID="2" presetClass="entr" presetSubtype="8" accel="60000" fill="hold" nodeType="afterEffect" p14:presetBounceEnd="40000">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14:bounceEnd="40000">
                                          <p:cBhvr additive="base">
                                            <p:cTn id="21" dur="500" fill="hold"/>
                                            <p:tgtEl>
                                              <p:spTgt spid="8"/>
                                            </p:tgtEl>
                                            <p:attrNameLst>
                                              <p:attrName>ppt_x</p:attrName>
                                            </p:attrNameLst>
                                          </p:cBhvr>
                                          <p:tavLst>
                                            <p:tav tm="0">
                                              <p:val>
                                                <p:strVal val="0-#ppt_w/2"/>
                                              </p:val>
                                            </p:tav>
                                            <p:tav tm="100000">
                                              <p:val>
                                                <p:strVal val="#ppt_x"/>
                                              </p:val>
                                            </p:tav>
                                          </p:tavLst>
                                        </p:anim>
                                        <p:anim calcmode="lin" valueType="num" p14:bounceEnd="40000">
                                          <p:cBhvr additive="base">
                                            <p:cTn id="22" dur="5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2" accel="60000" fill="hold" nodeType="withEffect" p14:presetBounceEnd="40000">
                                      <p:stCondLst>
                                        <p:cond delay="200"/>
                                      </p:stCondLst>
                                      <p:childTnLst>
                                        <p:set>
                                          <p:cBhvr>
                                            <p:cTn id="24" dur="1" fill="hold">
                                              <p:stCondLst>
                                                <p:cond delay="0"/>
                                              </p:stCondLst>
                                            </p:cTn>
                                            <p:tgtEl>
                                              <p:spTgt spid="14"/>
                                            </p:tgtEl>
                                            <p:attrNameLst>
                                              <p:attrName>style.visibility</p:attrName>
                                            </p:attrNameLst>
                                          </p:cBhvr>
                                          <p:to>
                                            <p:strVal val="visible"/>
                                          </p:to>
                                        </p:set>
                                        <p:anim calcmode="lin" valueType="num" p14:bounceEnd="40000">
                                          <p:cBhvr additive="base">
                                            <p:cTn id="25"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4" accel="60000" fill="hold" nodeType="withEffect" p14:presetBounceEnd="40000">
                                      <p:stCondLst>
                                        <p:cond delay="400"/>
                                      </p:stCondLst>
                                      <p:childTnLst>
                                        <p:set>
                                          <p:cBhvr>
                                            <p:cTn id="28" dur="1" fill="hold">
                                              <p:stCondLst>
                                                <p:cond delay="0"/>
                                              </p:stCondLst>
                                            </p:cTn>
                                            <p:tgtEl>
                                              <p:spTgt spid="11"/>
                                            </p:tgtEl>
                                            <p:attrNameLst>
                                              <p:attrName>style.visibility</p:attrName>
                                            </p:attrNameLst>
                                          </p:cBhvr>
                                          <p:to>
                                            <p:strVal val="visible"/>
                                          </p:to>
                                        </p:set>
                                        <p:anim calcmode="lin" valueType="num" p14:bounceEnd="40000">
                                          <p:cBhvr additive="base">
                                            <p:cTn id="29"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45"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anim calcmode="lin" valueType="num">
                                          <p:cBhvr>
                                            <p:cTn id="35" dur="500" fill="hold"/>
                                            <p:tgtEl>
                                              <p:spTgt spid="17"/>
                                            </p:tgtEl>
                                            <p:attrNameLst>
                                              <p:attrName>ppt_w</p:attrName>
                                            </p:attrNameLst>
                                          </p:cBhvr>
                                          <p:tavLst>
                                            <p:tav tm="0" fmla="#ppt_w*sin(2.5*pi*$)">
                                              <p:val>
                                                <p:fltVal val="0"/>
                                              </p:val>
                                            </p:tav>
                                            <p:tav tm="100000">
                                              <p:val>
                                                <p:fltVal val="1"/>
                                              </p:val>
                                            </p:tav>
                                          </p:tavLst>
                                        </p:anim>
                                        <p:anim calcmode="lin" valueType="num">
                                          <p:cBhvr>
                                            <p:cTn id="36" dur="500" fill="hold"/>
                                            <p:tgtEl>
                                              <p:spTgt spid="17"/>
                                            </p:tgtEl>
                                            <p:attrNameLst>
                                              <p:attrName>ppt_h</p:attrName>
                                            </p:attrNameLst>
                                          </p:cBhvr>
                                          <p:tavLst>
                                            <p:tav tm="0">
                                              <p:val>
                                                <p:strVal val="#ppt_h"/>
                                              </p:val>
                                            </p:tav>
                                            <p:tav tm="100000">
                                              <p:val>
                                                <p:strVal val="#ppt_h"/>
                                              </p:val>
                                            </p:tav>
                                          </p:tavLst>
                                        </p:anim>
                                      </p:childTnLst>
                                    </p:cTn>
                                  </p:par>
                                </p:childTnLst>
                              </p:cTn>
                            </p:par>
                            <p:par>
                              <p:cTn id="37" fill="hold">
                                <p:stCondLst>
                                  <p:cond delay="3000"/>
                                </p:stCondLst>
                                <p:childTnLst>
                                  <p:par>
                                    <p:cTn id="38" presetID="45" presetClass="entr" presetSubtype="0"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anim calcmode="lin" valueType="num">
                                          <p:cBhvr>
                                            <p:cTn id="41" dur="500" fill="hold"/>
                                            <p:tgtEl>
                                              <p:spTgt spid="27"/>
                                            </p:tgtEl>
                                            <p:attrNameLst>
                                              <p:attrName>ppt_w</p:attrName>
                                            </p:attrNameLst>
                                          </p:cBhvr>
                                          <p:tavLst>
                                            <p:tav tm="0" fmla="#ppt_w*sin(2.5*pi*$)">
                                              <p:val>
                                                <p:fltVal val="0"/>
                                              </p:val>
                                            </p:tav>
                                            <p:tav tm="100000">
                                              <p:val>
                                                <p:fltVal val="1"/>
                                              </p:val>
                                            </p:tav>
                                          </p:tavLst>
                                        </p:anim>
                                        <p:anim calcmode="lin" valueType="num">
                                          <p:cBhvr>
                                            <p:cTn id="42" dur="500" fill="hold"/>
                                            <p:tgtEl>
                                              <p:spTgt spid="27"/>
                                            </p:tgtEl>
                                            <p:attrNameLst>
                                              <p:attrName>ppt_h</p:attrName>
                                            </p:attrNameLst>
                                          </p:cBhvr>
                                          <p:tavLst>
                                            <p:tav tm="0">
                                              <p:val>
                                                <p:strVal val="#ppt_h"/>
                                              </p:val>
                                            </p:tav>
                                            <p:tav tm="100000">
                                              <p:val>
                                                <p:strVal val="#ppt_h"/>
                                              </p:val>
                                            </p:tav>
                                          </p:tavLst>
                                        </p:anim>
                                      </p:childTnLst>
                                    </p:cTn>
                                  </p:par>
                                </p:childTnLst>
                              </p:cTn>
                            </p:par>
                            <p:par>
                              <p:cTn id="43" fill="hold">
                                <p:stCondLst>
                                  <p:cond delay="3500"/>
                                </p:stCondLst>
                                <p:childTnLst>
                                  <p:par>
                                    <p:cTn id="44" presetID="45" presetClass="entr" presetSubtype="0" fill="hold"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anim calcmode="lin" valueType="num">
                                          <p:cBhvr>
                                            <p:cTn id="47" dur="500" fill="hold"/>
                                            <p:tgtEl>
                                              <p:spTgt spid="35"/>
                                            </p:tgtEl>
                                            <p:attrNameLst>
                                              <p:attrName>ppt_w</p:attrName>
                                            </p:attrNameLst>
                                          </p:cBhvr>
                                          <p:tavLst>
                                            <p:tav tm="0" fmla="#ppt_w*sin(2.5*pi*$)">
                                              <p:val>
                                                <p:fltVal val="0"/>
                                              </p:val>
                                            </p:tav>
                                            <p:tav tm="100000">
                                              <p:val>
                                                <p:fltVal val="1"/>
                                              </p:val>
                                            </p:tav>
                                          </p:tavLst>
                                        </p:anim>
                                        <p:anim calcmode="lin" valueType="num">
                                          <p:cBhvr>
                                            <p:cTn id="48" dur="500" fill="hold"/>
                                            <p:tgtEl>
                                              <p:spTgt spid="35"/>
                                            </p:tgtEl>
                                            <p:attrNameLst>
                                              <p:attrName>ppt_h</p:attrName>
                                            </p:attrNameLst>
                                          </p:cBhvr>
                                          <p:tavLst>
                                            <p:tav tm="0">
                                              <p:val>
                                                <p:strVal val="#ppt_h"/>
                                              </p:val>
                                            </p:tav>
                                            <p:tav tm="100000">
                                              <p:val>
                                                <p:strVal val="#ppt_h"/>
                                              </p:val>
                                            </p:tav>
                                          </p:tavLst>
                                        </p:anim>
                                      </p:childTnLst>
                                    </p:cTn>
                                  </p:par>
                                </p:childTnLst>
                              </p:cTn>
                            </p:par>
                            <p:par>
                              <p:cTn id="49" fill="hold">
                                <p:stCondLst>
                                  <p:cond delay="4000"/>
                                </p:stCondLst>
                                <p:childTnLst>
                                  <p:par>
                                    <p:cTn id="50" presetID="47" presetClass="entr" presetSubtype="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anim calcmode="lin" valueType="num">
                                          <p:cBhvr>
                                            <p:cTn id="53" dur="500" fill="hold"/>
                                            <p:tgtEl>
                                              <p:spTgt spid="38"/>
                                            </p:tgtEl>
                                            <p:attrNameLst>
                                              <p:attrName>ppt_x</p:attrName>
                                            </p:attrNameLst>
                                          </p:cBhvr>
                                          <p:tavLst>
                                            <p:tav tm="0">
                                              <p:val>
                                                <p:strVal val="#ppt_x"/>
                                              </p:val>
                                            </p:tav>
                                            <p:tav tm="100000">
                                              <p:val>
                                                <p:strVal val="#ppt_x"/>
                                              </p:val>
                                            </p:tav>
                                          </p:tavLst>
                                        </p:anim>
                                        <p:anim calcmode="lin" valueType="num">
                                          <p:cBhvr>
                                            <p:cTn id="54" dur="500" fill="hold"/>
                                            <p:tgtEl>
                                              <p:spTgt spid="38"/>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7" presetClass="entr" presetSubtype="0" fill="hold"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500"/>
                                            <p:tgtEl>
                                              <p:spTgt spid="41"/>
                                            </p:tgtEl>
                                          </p:cBhvr>
                                        </p:animEffect>
                                        <p:anim calcmode="lin" valueType="num">
                                          <p:cBhvr>
                                            <p:cTn id="59" dur="500" fill="hold"/>
                                            <p:tgtEl>
                                              <p:spTgt spid="41"/>
                                            </p:tgtEl>
                                            <p:attrNameLst>
                                              <p:attrName>ppt_x</p:attrName>
                                            </p:attrNameLst>
                                          </p:cBhvr>
                                          <p:tavLst>
                                            <p:tav tm="0">
                                              <p:val>
                                                <p:strVal val="#ppt_x"/>
                                              </p:val>
                                            </p:tav>
                                            <p:tav tm="100000">
                                              <p:val>
                                                <p:strVal val="#ppt_x"/>
                                              </p:val>
                                            </p:tav>
                                          </p:tavLst>
                                        </p:anim>
                                        <p:anim calcmode="lin" valueType="num">
                                          <p:cBhvr>
                                            <p:cTn id="60" dur="500" fill="hold"/>
                                            <p:tgtEl>
                                              <p:spTgt spid="41"/>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47" presetClass="entr" presetSubtype="0" fill="hold" nodeType="after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anim calcmode="lin" valueType="num">
                                          <p:cBhvr>
                                            <p:cTn id="65" dur="500" fill="hold"/>
                                            <p:tgtEl>
                                              <p:spTgt spid="44"/>
                                            </p:tgtEl>
                                            <p:attrNameLst>
                                              <p:attrName>ppt_x</p:attrName>
                                            </p:attrNameLst>
                                          </p:cBhvr>
                                          <p:tavLst>
                                            <p:tav tm="0">
                                              <p:val>
                                                <p:strVal val="#ppt_x"/>
                                              </p:val>
                                            </p:tav>
                                            <p:tav tm="100000">
                                              <p:val>
                                                <p:strVal val="#ppt_x"/>
                                              </p:val>
                                            </p:tav>
                                          </p:tavLst>
                                        </p:anim>
                                        <p:anim calcmode="lin" valueType="num">
                                          <p:cBhvr>
                                            <p:cTn id="66"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par>
                              <p:cTn id="18" fill="hold">
                                <p:stCondLst>
                                  <p:cond delay="1600"/>
                                </p:stCondLst>
                                <p:childTnLst>
                                  <p:par>
                                    <p:cTn id="19" presetID="2" presetClass="entr" presetSubtype="8" accel="6000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2" accel="60000" fill="hold" nodeType="withEffect">
                                      <p:stCondLst>
                                        <p:cond delay="2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4" accel="60000" fill="hold" nodeType="withEffect">
                                      <p:stCondLst>
                                        <p:cond delay="40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45"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anim calcmode="lin" valueType="num">
                                          <p:cBhvr>
                                            <p:cTn id="35" dur="500" fill="hold"/>
                                            <p:tgtEl>
                                              <p:spTgt spid="17"/>
                                            </p:tgtEl>
                                            <p:attrNameLst>
                                              <p:attrName>ppt_w</p:attrName>
                                            </p:attrNameLst>
                                          </p:cBhvr>
                                          <p:tavLst>
                                            <p:tav tm="0" fmla="#ppt_w*sin(2.5*pi*$)">
                                              <p:val>
                                                <p:fltVal val="0"/>
                                              </p:val>
                                            </p:tav>
                                            <p:tav tm="100000">
                                              <p:val>
                                                <p:fltVal val="1"/>
                                              </p:val>
                                            </p:tav>
                                          </p:tavLst>
                                        </p:anim>
                                        <p:anim calcmode="lin" valueType="num">
                                          <p:cBhvr>
                                            <p:cTn id="36" dur="500" fill="hold"/>
                                            <p:tgtEl>
                                              <p:spTgt spid="17"/>
                                            </p:tgtEl>
                                            <p:attrNameLst>
                                              <p:attrName>ppt_h</p:attrName>
                                            </p:attrNameLst>
                                          </p:cBhvr>
                                          <p:tavLst>
                                            <p:tav tm="0">
                                              <p:val>
                                                <p:strVal val="#ppt_h"/>
                                              </p:val>
                                            </p:tav>
                                            <p:tav tm="100000">
                                              <p:val>
                                                <p:strVal val="#ppt_h"/>
                                              </p:val>
                                            </p:tav>
                                          </p:tavLst>
                                        </p:anim>
                                      </p:childTnLst>
                                    </p:cTn>
                                  </p:par>
                                </p:childTnLst>
                              </p:cTn>
                            </p:par>
                            <p:par>
                              <p:cTn id="37" fill="hold">
                                <p:stCondLst>
                                  <p:cond delay="3000"/>
                                </p:stCondLst>
                                <p:childTnLst>
                                  <p:par>
                                    <p:cTn id="38" presetID="45" presetClass="entr" presetSubtype="0"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anim calcmode="lin" valueType="num">
                                          <p:cBhvr>
                                            <p:cTn id="41" dur="500" fill="hold"/>
                                            <p:tgtEl>
                                              <p:spTgt spid="27"/>
                                            </p:tgtEl>
                                            <p:attrNameLst>
                                              <p:attrName>ppt_w</p:attrName>
                                            </p:attrNameLst>
                                          </p:cBhvr>
                                          <p:tavLst>
                                            <p:tav tm="0" fmla="#ppt_w*sin(2.5*pi*$)">
                                              <p:val>
                                                <p:fltVal val="0"/>
                                              </p:val>
                                            </p:tav>
                                            <p:tav tm="100000">
                                              <p:val>
                                                <p:fltVal val="1"/>
                                              </p:val>
                                            </p:tav>
                                          </p:tavLst>
                                        </p:anim>
                                        <p:anim calcmode="lin" valueType="num">
                                          <p:cBhvr>
                                            <p:cTn id="42" dur="500" fill="hold"/>
                                            <p:tgtEl>
                                              <p:spTgt spid="27"/>
                                            </p:tgtEl>
                                            <p:attrNameLst>
                                              <p:attrName>ppt_h</p:attrName>
                                            </p:attrNameLst>
                                          </p:cBhvr>
                                          <p:tavLst>
                                            <p:tav tm="0">
                                              <p:val>
                                                <p:strVal val="#ppt_h"/>
                                              </p:val>
                                            </p:tav>
                                            <p:tav tm="100000">
                                              <p:val>
                                                <p:strVal val="#ppt_h"/>
                                              </p:val>
                                            </p:tav>
                                          </p:tavLst>
                                        </p:anim>
                                      </p:childTnLst>
                                    </p:cTn>
                                  </p:par>
                                </p:childTnLst>
                              </p:cTn>
                            </p:par>
                            <p:par>
                              <p:cTn id="43" fill="hold">
                                <p:stCondLst>
                                  <p:cond delay="3500"/>
                                </p:stCondLst>
                                <p:childTnLst>
                                  <p:par>
                                    <p:cTn id="44" presetID="45" presetClass="entr" presetSubtype="0" fill="hold"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anim calcmode="lin" valueType="num">
                                          <p:cBhvr>
                                            <p:cTn id="47" dur="500" fill="hold"/>
                                            <p:tgtEl>
                                              <p:spTgt spid="35"/>
                                            </p:tgtEl>
                                            <p:attrNameLst>
                                              <p:attrName>ppt_w</p:attrName>
                                            </p:attrNameLst>
                                          </p:cBhvr>
                                          <p:tavLst>
                                            <p:tav tm="0" fmla="#ppt_w*sin(2.5*pi*$)">
                                              <p:val>
                                                <p:fltVal val="0"/>
                                              </p:val>
                                            </p:tav>
                                            <p:tav tm="100000">
                                              <p:val>
                                                <p:fltVal val="1"/>
                                              </p:val>
                                            </p:tav>
                                          </p:tavLst>
                                        </p:anim>
                                        <p:anim calcmode="lin" valueType="num">
                                          <p:cBhvr>
                                            <p:cTn id="48" dur="500" fill="hold"/>
                                            <p:tgtEl>
                                              <p:spTgt spid="35"/>
                                            </p:tgtEl>
                                            <p:attrNameLst>
                                              <p:attrName>ppt_h</p:attrName>
                                            </p:attrNameLst>
                                          </p:cBhvr>
                                          <p:tavLst>
                                            <p:tav tm="0">
                                              <p:val>
                                                <p:strVal val="#ppt_h"/>
                                              </p:val>
                                            </p:tav>
                                            <p:tav tm="100000">
                                              <p:val>
                                                <p:strVal val="#ppt_h"/>
                                              </p:val>
                                            </p:tav>
                                          </p:tavLst>
                                        </p:anim>
                                      </p:childTnLst>
                                    </p:cTn>
                                  </p:par>
                                </p:childTnLst>
                              </p:cTn>
                            </p:par>
                            <p:par>
                              <p:cTn id="49" fill="hold">
                                <p:stCondLst>
                                  <p:cond delay="4000"/>
                                </p:stCondLst>
                                <p:childTnLst>
                                  <p:par>
                                    <p:cTn id="50" presetID="47" presetClass="entr" presetSubtype="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anim calcmode="lin" valueType="num">
                                          <p:cBhvr>
                                            <p:cTn id="53" dur="500" fill="hold"/>
                                            <p:tgtEl>
                                              <p:spTgt spid="38"/>
                                            </p:tgtEl>
                                            <p:attrNameLst>
                                              <p:attrName>ppt_x</p:attrName>
                                            </p:attrNameLst>
                                          </p:cBhvr>
                                          <p:tavLst>
                                            <p:tav tm="0">
                                              <p:val>
                                                <p:strVal val="#ppt_x"/>
                                              </p:val>
                                            </p:tav>
                                            <p:tav tm="100000">
                                              <p:val>
                                                <p:strVal val="#ppt_x"/>
                                              </p:val>
                                            </p:tav>
                                          </p:tavLst>
                                        </p:anim>
                                        <p:anim calcmode="lin" valueType="num">
                                          <p:cBhvr>
                                            <p:cTn id="54" dur="500" fill="hold"/>
                                            <p:tgtEl>
                                              <p:spTgt spid="38"/>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7" presetClass="entr" presetSubtype="0" fill="hold"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500"/>
                                            <p:tgtEl>
                                              <p:spTgt spid="41"/>
                                            </p:tgtEl>
                                          </p:cBhvr>
                                        </p:animEffect>
                                        <p:anim calcmode="lin" valueType="num">
                                          <p:cBhvr>
                                            <p:cTn id="59" dur="500" fill="hold"/>
                                            <p:tgtEl>
                                              <p:spTgt spid="41"/>
                                            </p:tgtEl>
                                            <p:attrNameLst>
                                              <p:attrName>ppt_x</p:attrName>
                                            </p:attrNameLst>
                                          </p:cBhvr>
                                          <p:tavLst>
                                            <p:tav tm="0">
                                              <p:val>
                                                <p:strVal val="#ppt_x"/>
                                              </p:val>
                                            </p:tav>
                                            <p:tav tm="100000">
                                              <p:val>
                                                <p:strVal val="#ppt_x"/>
                                              </p:val>
                                            </p:tav>
                                          </p:tavLst>
                                        </p:anim>
                                        <p:anim calcmode="lin" valueType="num">
                                          <p:cBhvr>
                                            <p:cTn id="60" dur="500" fill="hold"/>
                                            <p:tgtEl>
                                              <p:spTgt spid="41"/>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47" presetClass="entr" presetSubtype="0" fill="hold" nodeType="after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anim calcmode="lin" valueType="num">
                                          <p:cBhvr>
                                            <p:cTn id="65" dur="500" fill="hold"/>
                                            <p:tgtEl>
                                              <p:spTgt spid="44"/>
                                            </p:tgtEl>
                                            <p:attrNameLst>
                                              <p:attrName>ppt_x</p:attrName>
                                            </p:attrNameLst>
                                          </p:cBhvr>
                                          <p:tavLst>
                                            <p:tav tm="0">
                                              <p:val>
                                                <p:strVal val="#ppt_x"/>
                                              </p:val>
                                            </p:tav>
                                            <p:tav tm="100000">
                                              <p:val>
                                                <p:strVal val="#ppt_x"/>
                                              </p:val>
                                            </p:tav>
                                          </p:tavLst>
                                        </p:anim>
                                        <p:anim calcmode="lin" valueType="num">
                                          <p:cBhvr>
                                            <p:cTn id="66"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信息化教学</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flipV="1">
            <a:off x="3664440" y="1852344"/>
            <a:ext cx="1805819" cy="179631"/>
          </a:xfrm>
          <a:prstGeom prst="line">
            <a:avLst/>
          </a:prstGeom>
          <a:noFill/>
          <a:ln w="9525" cap="flat" cmpd="sng" algn="ctr">
            <a:solidFill>
              <a:srgbClr val="7A801D"/>
            </a:solidFill>
            <a:prstDash val="solid"/>
          </a:ln>
          <a:effectLst/>
        </p:spPr>
      </p:cxnSp>
      <p:cxnSp>
        <p:nvCxnSpPr>
          <p:cNvPr id="9" name="直接连接符 8"/>
          <p:cNvCxnSpPr/>
          <p:nvPr/>
        </p:nvCxnSpPr>
        <p:spPr>
          <a:xfrm>
            <a:off x="3639045" y="2287530"/>
            <a:ext cx="3749187" cy="865075"/>
          </a:xfrm>
          <a:prstGeom prst="line">
            <a:avLst/>
          </a:prstGeom>
          <a:noFill/>
          <a:ln w="9525" cap="flat" cmpd="sng" algn="ctr">
            <a:solidFill>
              <a:srgbClr val="F3AD00"/>
            </a:solidFill>
            <a:prstDash val="solid"/>
          </a:ln>
          <a:effectLst/>
        </p:spPr>
      </p:cxnSp>
      <p:cxnSp>
        <p:nvCxnSpPr>
          <p:cNvPr id="10" name="直接连接符 9"/>
          <p:cNvCxnSpPr/>
          <p:nvPr/>
        </p:nvCxnSpPr>
        <p:spPr>
          <a:xfrm>
            <a:off x="3510474" y="2558956"/>
            <a:ext cx="969836" cy="673013"/>
          </a:xfrm>
          <a:prstGeom prst="line">
            <a:avLst/>
          </a:prstGeom>
          <a:noFill/>
          <a:ln w="9525" cap="flat" cmpd="sng" algn="ctr">
            <a:solidFill>
              <a:srgbClr val="7A801D"/>
            </a:solidFill>
            <a:prstDash val="solid"/>
          </a:ln>
          <a:effectLst/>
        </p:spPr>
      </p:cxnSp>
      <p:cxnSp>
        <p:nvCxnSpPr>
          <p:cNvPr id="11" name="直接连接符 10"/>
          <p:cNvCxnSpPr/>
          <p:nvPr/>
        </p:nvCxnSpPr>
        <p:spPr>
          <a:xfrm>
            <a:off x="3099364" y="2854193"/>
            <a:ext cx="387300" cy="1185709"/>
          </a:xfrm>
          <a:prstGeom prst="line">
            <a:avLst/>
          </a:prstGeom>
          <a:noFill/>
          <a:ln w="9525" cap="flat" cmpd="sng" algn="ctr">
            <a:solidFill>
              <a:srgbClr val="F3AD00"/>
            </a:solidFill>
            <a:prstDash val="solid"/>
          </a:ln>
          <a:effectLst/>
        </p:spPr>
      </p:cxnSp>
      <p:cxnSp>
        <p:nvCxnSpPr>
          <p:cNvPr id="12" name="直接连接符 11"/>
          <p:cNvCxnSpPr/>
          <p:nvPr/>
        </p:nvCxnSpPr>
        <p:spPr>
          <a:xfrm flipH="1">
            <a:off x="2005721" y="2812923"/>
            <a:ext cx="430155" cy="753171"/>
          </a:xfrm>
          <a:prstGeom prst="line">
            <a:avLst/>
          </a:prstGeom>
          <a:noFill/>
          <a:ln w="9525" cap="flat" cmpd="sng" algn="ctr">
            <a:solidFill>
              <a:srgbClr val="7A801D"/>
            </a:solidFill>
            <a:prstDash val="solid"/>
          </a:ln>
          <a:effectLst/>
        </p:spPr>
      </p:cxnSp>
      <p:grpSp>
        <p:nvGrpSpPr>
          <p:cNvPr id="13" name="组合 12"/>
          <p:cNvGrpSpPr/>
          <p:nvPr/>
        </p:nvGrpSpPr>
        <p:grpSpPr>
          <a:xfrm>
            <a:off x="5470259" y="1348354"/>
            <a:ext cx="1007981" cy="1007981"/>
            <a:chOff x="4822304" y="1027388"/>
            <a:chExt cx="1008112" cy="1008112"/>
          </a:xfrm>
          <a:solidFill>
            <a:srgbClr val="076655"/>
          </a:solidFill>
        </p:grpSpPr>
        <p:sp>
          <p:nvSpPr>
            <p:cNvPr id="14" name="椭圆 13"/>
            <p:cNvSpPr/>
            <p:nvPr/>
          </p:nvSpPr>
          <p:spPr>
            <a:xfrm>
              <a:off x="4822304" y="1027388"/>
              <a:ext cx="1008112" cy="1008112"/>
            </a:xfrm>
            <a:prstGeom prst="ellipse">
              <a:avLst/>
            </a:prstGeom>
            <a:solidFill>
              <a:srgbClr val="7A801D"/>
            </a:solidFill>
            <a:ln w="12700" cap="flat" cmpd="sng" algn="ctr">
              <a:noFill/>
              <a:prstDash val="solid"/>
            </a:ln>
            <a:effectLst/>
          </p:spPr>
          <p:txBody>
            <a:bodyPr rtlCol="0" anchor="ctr"/>
            <a:lstStyle/>
            <a:p>
              <a:pPr algn="ctr" defTabSz="914256">
                <a:defRPr/>
              </a:pPr>
              <a:endParaRPr lang="zh-CN" altLang="en-US" sz="1800" kern="0">
                <a:solidFill>
                  <a:sysClr val="window" lastClr="FFFFFF"/>
                </a:solidFill>
                <a:latin typeface="微软雅黑" pitchFamily="34" charset="-122"/>
                <a:ea typeface="微软雅黑" pitchFamily="34" charset="-122"/>
              </a:endParaRPr>
            </a:p>
          </p:txBody>
        </p:sp>
        <p:sp>
          <p:nvSpPr>
            <p:cNvPr id="15" name="TextBox 9"/>
            <p:cNvSpPr txBox="1"/>
            <p:nvPr/>
          </p:nvSpPr>
          <p:spPr>
            <a:xfrm>
              <a:off x="4876577" y="1269834"/>
              <a:ext cx="902928" cy="523288"/>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ctr" defTabSz="914256">
                <a:defRPr/>
              </a:pPr>
              <a:r>
                <a:rPr lang="zh-CN" altLang="en-US" sz="1400" b="0" kern="0" dirty="0">
                  <a:solidFill>
                    <a:srgbClr val="FFFFFF"/>
                  </a:solidFill>
                  <a:latin typeface="微软雅黑" pitchFamily="34" charset="-122"/>
                  <a:ea typeface="微软雅黑" pitchFamily="34" charset="-122"/>
                </a:rPr>
                <a:t>点击添加</a:t>
              </a:r>
              <a:endParaRPr lang="en-US" altLang="zh-CN" sz="1400" b="0" kern="0" dirty="0">
                <a:solidFill>
                  <a:srgbClr val="FFFFFF"/>
                </a:solidFill>
                <a:latin typeface="微软雅黑" pitchFamily="34" charset="-122"/>
                <a:ea typeface="微软雅黑" pitchFamily="34" charset="-122"/>
              </a:endParaRPr>
            </a:p>
            <a:p>
              <a:pPr algn="ctr" defTabSz="914256">
                <a:defRPr/>
              </a:pPr>
              <a:r>
                <a:rPr lang="zh-CN" altLang="en-US" sz="1400" b="0" kern="0" dirty="0">
                  <a:solidFill>
                    <a:srgbClr val="FFFFFF"/>
                  </a:solidFill>
                  <a:latin typeface="微软雅黑" pitchFamily="34" charset="-122"/>
                  <a:ea typeface="微软雅黑" pitchFamily="34" charset="-122"/>
                </a:rPr>
                <a:t>文本内容</a:t>
              </a:r>
            </a:p>
          </p:txBody>
        </p:sp>
      </p:grpSp>
      <p:grpSp>
        <p:nvGrpSpPr>
          <p:cNvPr id="16" name="组合 15"/>
          <p:cNvGrpSpPr/>
          <p:nvPr/>
        </p:nvGrpSpPr>
        <p:grpSpPr>
          <a:xfrm>
            <a:off x="7379946" y="2733331"/>
            <a:ext cx="1007981" cy="1007981"/>
            <a:chOff x="6732240" y="2412546"/>
            <a:chExt cx="1008112" cy="1008112"/>
          </a:xfrm>
          <a:solidFill>
            <a:srgbClr val="076655"/>
          </a:solidFill>
        </p:grpSpPr>
        <p:sp>
          <p:nvSpPr>
            <p:cNvPr id="17" name="椭圆 16"/>
            <p:cNvSpPr/>
            <p:nvPr/>
          </p:nvSpPr>
          <p:spPr>
            <a:xfrm>
              <a:off x="6732240" y="2412546"/>
              <a:ext cx="1008112" cy="1008112"/>
            </a:xfrm>
            <a:prstGeom prst="ellipse">
              <a:avLst/>
            </a:prstGeom>
            <a:solidFill>
              <a:srgbClr val="F3AD00"/>
            </a:solidFill>
            <a:ln w="12700" cap="flat" cmpd="sng" algn="ctr">
              <a:noFill/>
              <a:prstDash val="solid"/>
            </a:ln>
            <a:effectLst/>
          </p:spPr>
          <p:txBody>
            <a:bodyPr rtlCol="0" anchor="ctr"/>
            <a:lstStyle/>
            <a:p>
              <a:pPr algn="ctr" defTabSz="914256">
                <a:defRPr/>
              </a:pPr>
              <a:endParaRPr lang="zh-CN" altLang="en-US" sz="1800" kern="0">
                <a:solidFill>
                  <a:sysClr val="window" lastClr="FFFFFF"/>
                </a:solidFill>
                <a:latin typeface="微软雅黑" pitchFamily="34" charset="-122"/>
                <a:ea typeface="微软雅黑" pitchFamily="34" charset="-122"/>
              </a:endParaRPr>
            </a:p>
          </p:txBody>
        </p:sp>
        <p:sp>
          <p:nvSpPr>
            <p:cNvPr id="18" name="TextBox 12"/>
            <p:cNvSpPr txBox="1"/>
            <p:nvPr/>
          </p:nvSpPr>
          <p:spPr>
            <a:xfrm>
              <a:off x="6784832" y="2654992"/>
              <a:ext cx="902928" cy="523288"/>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ctr" defTabSz="914256">
                <a:defRPr/>
              </a:pPr>
              <a:r>
                <a:rPr lang="zh-CN" altLang="en-US" sz="1400" b="0" kern="0" dirty="0">
                  <a:solidFill>
                    <a:srgbClr val="FFFFFF"/>
                  </a:solidFill>
                  <a:latin typeface="微软雅黑" pitchFamily="34" charset="-122"/>
                  <a:ea typeface="微软雅黑" pitchFamily="34" charset="-122"/>
                </a:rPr>
                <a:t>点击添加</a:t>
              </a:r>
              <a:endParaRPr lang="en-US" altLang="zh-CN" sz="1400" b="0" kern="0" dirty="0">
                <a:solidFill>
                  <a:srgbClr val="FFFFFF"/>
                </a:solidFill>
                <a:latin typeface="微软雅黑" pitchFamily="34" charset="-122"/>
                <a:ea typeface="微软雅黑" pitchFamily="34" charset="-122"/>
              </a:endParaRPr>
            </a:p>
            <a:p>
              <a:pPr algn="ctr" defTabSz="914256">
                <a:defRPr/>
              </a:pPr>
              <a:r>
                <a:rPr lang="zh-CN" altLang="en-US" sz="1400" b="0" kern="0" dirty="0">
                  <a:solidFill>
                    <a:srgbClr val="FFFFFF"/>
                  </a:solidFill>
                  <a:latin typeface="微软雅黑" pitchFamily="34" charset="-122"/>
                  <a:ea typeface="微软雅黑" pitchFamily="34" charset="-122"/>
                </a:rPr>
                <a:t>文本内容</a:t>
              </a:r>
            </a:p>
          </p:txBody>
        </p:sp>
      </p:grpSp>
      <p:grpSp>
        <p:nvGrpSpPr>
          <p:cNvPr id="19" name="组合 18"/>
          <p:cNvGrpSpPr/>
          <p:nvPr/>
        </p:nvGrpSpPr>
        <p:grpSpPr>
          <a:xfrm>
            <a:off x="4390309" y="3015562"/>
            <a:ext cx="1007981" cy="1007981"/>
            <a:chOff x="3981500" y="2857666"/>
            <a:chExt cx="1008112" cy="1008112"/>
          </a:xfrm>
          <a:solidFill>
            <a:srgbClr val="076655"/>
          </a:solidFill>
        </p:grpSpPr>
        <p:sp>
          <p:nvSpPr>
            <p:cNvPr id="20" name="椭圆 19"/>
            <p:cNvSpPr/>
            <p:nvPr/>
          </p:nvSpPr>
          <p:spPr>
            <a:xfrm>
              <a:off x="3981500" y="2857666"/>
              <a:ext cx="1008112" cy="1008112"/>
            </a:xfrm>
            <a:prstGeom prst="ellipse">
              <a:avLst/>
            </a:prstGeom>
            <a:solidFill>
              <a:srgbClr val="7A801D"/>
            </a:solidFill>
            <a:ln w="12700" cap="flat" cmpd="sng" algn="ctr">
              <a:noFill/>
              <a:prstDash val="solid"/>
            </a:ln>
            <a:effectLst/>
          </p:spPr>
          <p:txBody>
            <a:bodyPr rtlCol="0" anchor="ctr"/>
            <a:lstStyle/>
            <a:p>
              <a:pPr algn="ctr" defTabSz="914256">
                <a:defRPr/>
              </a:pPr>
              <a:endParaRPr lang="zh-CN" altLang="en-US" sz="1800" kern="0">
                <a:solidFill>
                  <a:sysClr val="window" lastClr="FFFFFF"/>
                </a:solidFill>
                <a:latin typeface="微软雅黑" pitchFamily="34" charset="-122"/>
                <a:ea typeface="微软雅黑" pitchFamily="34" charset="-122"/>
              </a:endParaRPr>
            </a:p>
          </p:txBody>
        </p:sp>
        <p:sp>
          <p:nvSpPr>
            <p:cNvPr id="21" name="TextBox 16"/>
            <p:cNvSpPr txBox="1"/>
            <p:nvPr/>
          </p:nvSpPr>
          <p:spPr>
            <a:xfrm>
              <a:off x="4048529" y="3100112"/>
              <a:ext cx="902928" cy="523288"/>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ctr" defTabSz="914256">
                <a:defRPr/>
              </a:pPr>
              <a:r>
                <a:rPr lang="zh-CN" altLang="en-US" sz="1400" b="0" kern="0" dirty="0">
                  <a:solidFill>
                    <a:srgbClr val="FFFFFF"/>
                  </a:solidFill>
                  <a:latin typeface="微软雅黑" pitchFamily="34" charset="-122"/>
                  <a:ea typeface="微软雅黑" pitchFamily="34" charset="-122"/>
                </a:rPr>
                <a:t>点击添加</a:t>
              </a:r>
              <a:endParaRPr lang="en-US" altLang="zh-CN" sz="1400" b="0" kern="0" dirty="0">
                <a:solidFill>
                  <a:srgbClr val="FFFFFF"/>
                </a:solidFill>
                <a:latin typeface="微软雅黑" pitchFamily="34" charset="-122"/>
                <a:ea typeface="微软雅黑" pitchFamily="34" charset="-122"/>
              </a:endParaRPr>
            </a:p>
            <a:p>
              <a:pPr algn="ctr" defTabSz="914256">
                <a:defRPr/>
              </a:pPr>
              <a:r>
                <a:rPr lang="zh-CN" altLang="en-US" sz="1400" b="0" kern="0" dirty="0">
                  <a:solidFill>
                    <a:srgbClr val="FFFFFF"/>
                  </a:solidFill>
                  <a:latin typeface="微软雅黑" pitchFamily="34" charset="-122"/>
                  <a:ea typeface="微软雅黑" pitchFamily="34" charset="-122"/>
                </a:rPr>
                <a:t>文本内容</a:t>
              </a:r>
            </a:p>
          </p:txBody>
        </p:sp>
      </p:grpSp>
      <p:grpSp>
        <p:nvGrpSpPr>
          <p:cNvPr id="22" name="组合 21"/>
          <p:cNvGrpSpPr/>
          <p:nvPr/>
        </p:nvGrpSpPr>
        <p:grpSpPr>
          <a:xfrm>
            <a:off x="3132027" y="4012517"/>
            <a:ext cx="1007981" cy="1007981"/>
            <a:chOff x="2483768" y="3816992"/>
            <a:chExt cx="1008112" cy="1008112"/>
          </a:xfrm>
          <a:solidFill>
            <a:srgbClr val="076655"/>
          </a:solidFill>
        </p:grpSpPr>
        <p:sp>
          <p:nvSpPr>
            <p:cNvPr id="23" name="椭圆 22"/>
            <p:cNvSpPr/>
            <p:nvPr/>
          </p:nvSpPr>
          <p:spPr>
            <a:xfrm>
              <a:off x="2483768" y="3816992"/>
              <a:ext cx="1008112" cy="1008112"/>
            </a:xfrm>
            <a:prstGeom prst="ellipse">
              <a:avLst/>
            </a:prstGeom>
            <a:solidFill>
              <a:srgbClr val="F3AD00"/>
            </a:solidFill>
            <a:ln w="12700" cap="flat" cmpd="sng" algn="ctr">
              <a:noFill/>
              <a:prstDash val="solid"/>
            </a:ln>
            <a:effectLst/>
          </p:spPr>
          <p:txBody>
            <a:bodyPr rtlCol="0" anchor="ctr"/>
            <a:lstStyle/>
            <a:p>
              <a:pPr algn="ctr" defTabSz="914256">
                <a:defRPr/>
              </a:pPr>
              <a:endParaRPr lang="zh-CN" altLang="en-US" sz="1800" kern="0">
                <a:solidFill>
                  <a:sysClr val="window" lastClr="FFFFFF"/>
                </a:solidFill>
                <a:latin typeface="微软雅黑" pitchFamily="34" charset="-122"/>
                <a:ea typeface="微软雅黑" pitchFamily="34" charset="-122"/>
              </a:endParaRPr>
            </a:p>
          </p:txBody>
        </p:sp>
        <p:sp>
          <p:nvSpPr>
            <p:cNvPr id="24" name="TextBox 19"/>
            <p:cNvSpPr txBox="1"/>
            <p:nvPr/>
          </p:nvSpPr>
          <p:spPr>
            <a:xfrm>
              <a:off x="2536360" y="4059438"/>
              <a:ext cx="902928" cy="523288"/>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ctr" defTabSz="914256">
                <a:defRPr/>
              </a:pPr>
              <a:r>
                <a:rPr lang="zh-CN" altLang="en-US" sz="1400" b="0" kern="0" dirty="0">
                  <a:solidFill>
                    <a:srgbClr val="FFFFFF"/>
                  </a:solidFill>
                  <a:latin typeface="微软雅黑" pitchFamily="34" charset="-122"/>
                  <a:ea typeface="微软雅黑" pitchFamily="34" charset="-122"/>
                </a:rPr>
                <a:t>点击添加</a:t>
              </a:r>
              <a:endParaRPr lang="en-US" altLang="zh-CN" sz="1400" b="0" kern="0" dirty="0">
                <a:solidFill>
                  <a:srgbClr val="FFFFFF"/>
                </a:solidFill>
                <a:latin typeface="微软雅黑" pitchFamily="34" charset="-122"/>
                <a:ea typeface="微软雅黑" pitchFamily="34" charset="-122"/>
              </a:endParaRPr>
            </a:p>
            <a:p>
              <a:pPr algn="ctr" defTabSz="914256">
                <a:defRPr/>
              </a:pPr>
              <a:r>
                <a:rPr lang="zh-CN" altLang="en-US" sz="1400" b="0" kern="0" dirty="0">
                  <a:solidFill>
                    <a:srgbClr val="FFFFFF"/>
                  </a:solidFill>
                  <a:latin typeface="微软雅黑" pitchFamily="34" charset="-122"/>
                  <a:ea typeface="微软雅黑" pitchFamily="34" charset="-122"/>
                </a:rPr>
                <a:t>文本内容</a:t>
              </a:r>
            </a:p>
          </p:txBody>
        </p:sp>
      </p:grpSp>
      <p:grpSp>
        <p:nvGrpSpPr>
          <p:cNvPr id="25" name="组合 24"/>
          <p:cNvGrpSpPr/>
          <p:nvPr/>
        </p:nvGrpSpPr>
        <p:grpSpPr>
          <a:xfrm>
            <a:off x="1260064" y="3508313"/>
            <a:ext cx="1007981" cy="1007981"/>
            <a:chOff x="611560" y="3187628"/>
            <a:chExt cx="1008112" cy="1008112"/>
          </a:xfrm>
          <a:solidFill>
            <a:srgbClr val="076655"/>
          </a:solidFill>
        </p:grpSpPr>
        <p:sp>
          <p:nvSpPr>
            <p:cNvPr id="26" name="椭圆 25"/>
            <p:cNvSpPr/>
            <p:nvPr/>
          </p:nvSpPr>
          <p:spPr>
            <a:xfrm>
              <a:off x="611560" y="3187628"/>
              <a:ext cx="1008112" cy="1008112"/>
            </a:xfrm>
            <a:prstGeom prst="ellipse">
              <a:avLst/>
            </a:prstGeom>
            <a:solidFill>
              <a:srgbClr val="7A801D"/>
            </a:solidFill>
            <a:ln w="12700" cap="flat" cmpd="sng" algn="ctr">
              <a:noFill/>
              <a:prstDash val="solid"/>
            </a:ln>
            <a:effectLst/>
          </p:spPr>
          <p:txBody>
            <a:bodyPr rtlCol="0" anchor="ctr"/>
            <a:lstStyle/>
            <a:p>
              <a:pPr algn="ctr" defTabSz="914256">
                <a:defRPr/>
              </a:pPr>
              <a:endParaRPr lang="zh-CN" altLang="en-US" sz="1800" kern="0">
                <a:solidFill>
                  <a:sysClr val="window" lastClr="FFFFFF"/>
                </a:solidFill>
                <a:latin typeface="微软雅黑" pitchFamily="34" charset="-122"/>
                <a:ea typeface="微软雅黑" pitchFamily="34" charset="-122"/>
              </a:endParaRPr>
            </a:p>
          </p:txBody>
        </p:sp>
        <p:sp>
          <p:nvSpPr>
            <p:cNvPr id="27" name="TextBox 22"/>
            <p:cNvSpPr txBox="1"/>
            <p:nvPr/>
          </p:nvSpPr>
          <p:spPr>
            <a:xfrm>
              <a:off x="664152" y="3430074"/>
              <a:ext cx="902928" cy="523288"/>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ctr" defTabSz="914256">
                <a:defRPr/>
              </a:pPr>
              <a:r>
                <a:rPr lang="zh-CN" altLang="en-US" sz="1400" b="0" kern="0">
                  <a:solidFill>
                    <a:srgbClr val="FFFFFF"/>
                  </a:solidFill>
                  <a:latin typeface="微软雅黑" pitchFamily="34" charset="-122"/>
                  <a:ea typeface="微软雅黑" pitchFamily="34" charset="-122"/>
                </a:rPr>
                <a:t>点击添加</a:t>
              </a:r>
              <a:endParaRPr lang="en-US" altLang="zh-CN" sz="1400" b="0" kern="0">
                <a:solidFill>
                  <a:srgbClr val="FFFFFF"/>
                </a:solidFill>
                <a:latin typeface="微软雅黑" pitchFamily="34" charset="-122"/>
                <a:ea typeface="微软雅黑" pitchFamily="34" charset="-122"/>
              </a:endParaRPr>
            </a:p>
            <a:p>
              <a:pPr algn="ctr" defTabSz="914256">
                <a:defRPr/>
              </a:pPr>
              <a:r>
                <a:rPr lang="zh-CN" altLang="en-US" sz="1400" b="0" kern="0">
                  <a:solidFill>
                    <a:srgbClr val="FFFFFF"/>
                  </a:solidFill>
                  <a:latin typeface="微软雅黑" pitchFamily="34" charset="-122"/>
                  <a:ea typeface="微软雅黑" pitchFamily="34" charset="-122"/>
                </a:rPr>
                <a:t>文本内容</a:t>
              </a:r>
              <a:endParaRPr lang="zh-CN" altLang="en-US" sz="1400" b="0" kern="0" dirty="0">
                <a:solidFill>
                  <a:srgbClr val="FFFFFF"/>
                </a:solidFill>
                <a:latin typeface="微软雅黑" pitchFamily="34" charset="-122"/>
                <a:ea typeface="微软雅黑" pitchFamily="34" charset="-122"/>
              </a:endParaRPr>
            </a:p>
          </p:txBody>
        </p:sp>
      </p:grpSp>
      <p:sp>
        <p:nvSpPr>
          <p:cNvPr id="28" name="椭圆 27"/>
          <p:cNvSpPr/>
          <p:nvPr/>
        </p:nvSpPr>
        <p:spPr>
          <a:xfrm>
            <a:off x="1980050" y="1220322"/>
            <a:ext cx="1680693" cy="1680693"/>
          </a:xfrm>
          <a:prstGeom prst="ellipse">
            <a:avLst/>
          </a:prstGeom>
          <a:solidFill>
            <a:srgbClr val="F3AD00"/>
          </a:solidFill>
          <a:ln w="25400" cap="flat" cmpd="sng" algn="ctr">
            <a:noFill/>
            <a:prstDash val="solid"/>
          </a:ln>
          <a:effectLst/>
        </p:spPr>
        <p:txBody>
          <a:bodyPr rtlCol="0" anchor="ctr"/>
          <a:lstStyle/>
          <a:p>
            <a:pPr algn="ctr" defTabSz="914256">
              <a:defRPr/>
            </a:pPr>
            <a:endParaRPr lang="zh-CN" altLang="en-US" sz="1800" kern="0">
              <a:solidFill>
                <a:sysClr val="window" lastClr="FFFFFF"/>
              </a:solidFill>
              <a:latin typeface="微软雅黑" pitchFamily="34" charset="-122"/>
              <a:ea typeface="微软雅黑" pitchFamily="34" charset="-122"/>
            </a:endParaRPr>
          </a:p>
        </p:txBody>
      </p:sp>
      <p:sp>
        <p:nvSpPr>
          <p:cNvPr id="29" name="TextBox 24"/>
          <p:cNvSpPr txBox="1"/>
          <p:nvPr/>
        </p:nvSpPr>
        <p:spPr>
          <a:xfrm>
            <a:off x="2250500" y="1405318"/>
            <a:ext cx="1107996" cy="1200329"/>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ctr" defTabSz="914256">
              <a:defRPr/>
            </a:pPr>
            <a:r>
              <a:rPr lang="en-US" altLang="zh-CN" sz="3600" b="0" kern="0">
                <a:solidFill>
                  <a:srgbClr val="FFFFFF"/>
                </a:solidFill>
                <a:latin typeface="微软雅黑" pitchFamily="34" charset="-122"/>
                <a:ea typeface="微软雅黑" pitchFamily="34" charset="-122"/>
              </a:rPr>
              <a:t>5</a:t>
            </a:r>
            <a:r>
              <a:rPr lang="zh-CN" altLang="en-US" sz="3600" b="0" kern="0">
                <a:solidFill>
                  <a:srgbClr val="FFFFFF"/>
                </a:solidFill>
                <a:latin typeface="微软雅黑" pitchFamily="34" charset="-122"/>
                <a:ea typeface="微软雅黑" pitchFamily="34" charset="-122"/>
              </a:rPr>
              <a:t>个</a:t>
            </a:r>
            <a:endParaRPr lang="en-US" altLang="zh-CN" sz="3600" b="0" kern="0">
              <a:solidFill>
                <a:srgbClr val="FFFFFF"/>
              </a:solidFill>
              <a:latin typeface="微软雅黑" pitchFamily="34" charset="-122"/>
              <a:ea typeface="微软雅黑" pitchFamily="34" charset="-122"/>
            </a:endParaRPr>
          </a:p>
          <a:p>
            <a:pPr algn="ctr" defTabSz="914256">
              <a:defRPr/>
            </a:pPr>
            <a:r>
              <a:rPr lang="zh-CN" altLang="en-US" sz="3600" b="0" kern="0">
                <a:solidFill>
                  <a:srgbClr val="FFFFFF"/>
                </a:solidFill>
                <a:latin typeface="微软雅黑" pitchFamily="34" charset="-122"/>
                <a:ea typeface="微软雅黑" pitchFamily="34" charset="-122"/>
              </a:rPr>
              <a:t>特长</a:t>
            </a:r>
            <a:endParaRPr lang="zh-CN" altLang="en-US" sz="3600" b="0" kern="0"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1383877432"/>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par>
                          <p:cTn id="18" fill="hold">
                            <p:stCondLst>
                              <p:cond delay="1560"/>
                            </p:stCondLst>
                            <p:childTnLst>
                              <p:par>
                                <p:cTn id="19" presetID="53" presetClass="entr" presetSubtype="16"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ppt_w</p:attrName>
                                        </p:attrNameLst>
                                      </p:cBhvr>
                                      <p:tavLst>
                                        <p:tav tm="0">
                                          <p:val>
                                            <p:fltVal val="0"/>
                                          </p:val>
                                        </p:tav>
                                        <p:tav tm="100000">
                                          <p:val>
                                            <p:strVal val="#ppt_w"/>
                                          </p:val>
                                        </p:tav>
                                      </p:tavLst>
                                    </p:anim>
                                    <p:anim calcmode="lin" valueType="num">
                                      <p:cBhvr>
                                        <p:cTn id="22" dur="500" fill="hold"/>
                                        <p:tgtEl>
                                          <p:spTgt spid="28"/>
                                        </p:tgtEl>
                                        <p:attrNameLst>
                                          <p:attrName>ppt_h</p:attrName>
                                        </p:attrNameLst>
                                      </p:cBhvr>
                                      <p:tavLst>
                                        <p:tav tm="0">
                                          <p:val>
                                            <p:fltVal val="0"/>
                                          </p:val>
                                        </p:tav>
                                        <p:tav tm="100000">
                                          <p:val>
                                            <p:strVal val="#ppt_h"/>
                                          </p:val>
                                        </p:tav>
                                      </p:tavLst>
                                    </p:anim>
                                    <p:animEffect transition="in" filter="fade">
                                      <p:cBhvr>
                                        <p:cTn id="23" dur="500"/>
                                        <p:tgtEl>
                                          <p:spTgt spid="2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Effect transition="in" filter="fade">
                                      <p:cBhvr>
                                        <p:cTn id="28" dur="500"/>
                                        <p:tgtEl>
                                          <p:spTgt spid="29"/>
                                        </p:tgtEl>
                                      </p:cBhvr>
                                    </p:animEffect>
                                  </p:childTnLst>
                                </p:cTn>
                              </p:par>
                            </p:childTnLst>
                          </p:cTn>
                        </p:par>
                        <p:par>
                          <p:cTn id="29" fill="hold">
                            <p:stCondLst>
                              <p:cond delay="206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300"/>
                                        <p:tgtEl>
                                          <p:spTgt spid="8"/>
                                        </p:tgtEl>
                                      </p:cBhvr>
                                    </p:animEffect>
                                  </p:childTnLst>
                                </p:cTn>
                              </p:par>
                            </p:childTnLst>
                          </p:cTn>
                        </p:par>
                        <p:par>
                          <p:cTn id="33" fill="hold">
                            <p:stCondLst>
                              <p:cond delay="2360"/>
                            </p:stCondLst>
                            <p:childTnLst>
                              <p:par>
                                <p:cTn id="34" presetID="53" presetClass="entr" presetSubtype="16"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childTnLst>
                          </p:cTn>
                        </p:par>
                        <p:par>
                          <p:cTn id="39" fill="hold">
                            <p:stCondLst>
                              <p:cond delay="2860"/>
                            </p:stCondLst>
                            <p:childTnLst>
                              <p:par>
                                <p:cTn id="40" presetID="2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300"/>
                                        <p:tgtEl>
                                          <p:spTgt spid="9"/>
                                        </p:tgtEl>
                                      </p:cBhvr>
                                    </p:animEffect>
                                  </p:childTnLst>
                                </p:cTn>
                              </p:par>
                            </p:childTnLst>
                          </p:cTn>
                        </p:par>
                        <p:par>
                          <p:cTn id="43" fill="hold">
                            <p:stCondLst>
                              <p:cond delay="3160"/>
                            </p:stCondLst>
                            <p:childTnLst>
                              <p:par>
                                <p:cTn id="44" presetID="53" presetClass="entr" presetSubtype="16"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childTnLst>
                          </p:cTn>
                        </p:par>
                        <p:par>
                          <p:cTn id="49" fill="hold">
                            <p:stCondLst>
                              <p:cond delay="3660"/>
                            </p:stCondLst>
                            <p:childTnLst>
                              <p:par>
                                <p:cTn id="50" presetID="22" presetClass="entr" presetSubtype="8"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300"/>
                                        <p:tgtEl>
                                          <p:spTgt spid="10"/>
                                        </p:tgtEl>
                                      </p:cBhvr>
                                    </p:animEffect>
                                  </p:childTnLst>
                                </p:cTn>
                              </p:par>
                            </p:childTnLst>
                          </p:cTn>
                        </p:par>
                        <p:par>
                          <p:cTn id="53" fill="hold">
                            <p:stCondLst>
                              <p:cond delay="3960"/>
                            </p:stCondLst>
                            <p:childTnLst>
                              <p:par>
                                <p:cTn id="54" presetID="53" presetClass="entr" presetSubtype="16" fill="hold"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ppt_w</p:attrName>
                                        </p:attrNameLst>
                                      </p:cBhvr>
                                      <p:tavLst>
                                        <p:tav tm="0">
                                          <p:val>
                                            <p:fltVal val="0"/>
                                          </p:val>
                                        </p:tav>
                                        <p:tav tm="100000">
                                          <p:val>
                                            <p:strVal val="#ppt_w"/>
                                          </p:val>
                                        </p:tav>
                                      </p:tavLst>
                                    </p:anim>
                                    <p:anim calcmode="lin" valueType="num">
                                      <p:cBhvr>
                                        <p:cTn id="57" dur="500" fill="hold"/>
                                        <p:tgtEl>
                                          <p:spTgt spid="19"/>
                                        </p:tgtEl>
                                        <p:attrNameLst>
                                          <p:attrName>ppt_h</p:attrName>
                                        </p:attrNameLst>
                                      </p:cBhvr>
                                      <p:tavLst>
                                        <p:tav tm="0">
                                          <p:val>
                                            <p:fltVal val="0"/>
                                          </p:val>
                                        </p:tav>
                                        <p:tav tm="100000">
                                          <p:val>
                                            <p:strVal val="#ppt_h"/>
                                          </p:val>
                                        </p:tav>
                                      </p:tavLst>
                                    </p:anim>
                                    <p:animEffect transition="in" filter="fade">
                                      <p:cBhvr>
                                        <p:cTn id="58" dur="500"/>
                                        <p:tgtEl>
                                          <p:spTgt spid="19"/>
                                        </p:tgtEl>
                                      </p:cBhvr>
                                    </p:animEffect>
                                  </p:childTnLst>
                                </p:cTn>
                              </p:par>
                            </p:childTnLst>
                          </p:cTn>
                        </p:par>
                        <p:par>
                          <p:cTn id="59" fill="hold">
                            <p:stCondLst>
                              <p:cond delay="4460"/>
                            </p:stCondLst>
                            <p:childTnLst>
                              <p:par>
                                <p:cTn id="60" presetID="22" presetClass="entr" presetSubtype="1"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up)">
                                      <p:cBhvr>
                                        <p:cTn id="62" dur="300"/>
                                        <p:tgtEl>
                                          <p:spTgt spid="11"/>
                                        </p:tgtEl>
                                      </p:cBhvr>
                                    </p:animEffect>
                                  </p:childTnLst>
                                </p:cTn>
                              </p:par>
                            </p:childTnLst>
                          </p:cTn>
                        </p:par>
                        <p:par>
                          <p:cTn id="63" fill="hold">
                            <p:stCondLst>
                              <p:cond delay="4760"/>
                            </p:stCondLst>
                            <p:childTnLst>
                              <p:par>
                                <p:cTn id="64" presetID="53" presetClass="entr" presetSubtype="16" fill="hold" nodeType="after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animEffect transition="in" filter="fade">
                                      <p:cBhvr>
                                        <p:cTn id="68" dur="500"/>
                                        <p:tgtEl>
                                          <p:spTgt spid="22"/>
                                        </p:tgtEl>
                                      </p:cBhvr>
                                    </p:animEffect>
                                  </p:childTnLst>
                                </p:cTn>
                              </p:par>
                            </p:childTnLst>
                          </p:cTn>
                        </p:par>
                        <p:par>
                          <p:cTn id="69" fill="hold">
                            <p:stCondLst>
                              <p:cond delay="5260"/>
                            </p:stCondLst>
                            <p:childTnLst>
                              <p:par>
                                <p:cTn id="70" presetID="22" presetClass="entr" presetSubtype="1" fill="hold"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up)">
                                      <p:cBhvr>
                                        <p:cTn id="72" dur="300"/>
                                        <p:tgtEl>
                                          <p:spTgt spid="12"/>
                                        </p:tgtEl>
                                      </p:cBhvr>
                                    </p:animEffect>
                                  </p:childTnLst>
                                </p:cTn>
                              </p:par>
                            </p:childTnLst>
                          </p:cTn>
                        </p:par>
                        <p:par>
                          <p:cTn id="73" fill="hold">
                            <p:stCondLst>
                              <p:cond delay="5560"/>
                            </p:stCondLst>
                            <p:childTnLst>
                              <p:par>
                                <p:cTn id="74" presetID="53" presetClass="entr" presetSubtype="16" fill="hold"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p:cTn id="76" dur="500" fill="hold"/>
                                        <p:tgtEl>
                                          <p:spTgt spid="25"/>
                                        </p:tgtEl>
                                        <p:attrNameLst>
                                          <p:attrName>ppt_w</p:attrName>
                                        </p:attrNameLst>
                                      </p:cBhvr>
                                      <p:tavLst>
                                        <p:tav tm="0">
                                          <p:val>
                                            <p:fltVal val="0"/>
                                          </p:val>
                                        </p:tav>
                                        <p:tav tm="100000">
                                          <p:val>
                                            <p:strVal val="#ppt_w"/>
                                          </p:val>
                                        </p:tav>
                                      </p:tavLst>
                                    </p:anim>
                                    <p:anim calcmode="lin" valueType="num">
                                      <p:cBhvr>
                                        <p:cTn id="77" dur="500" fill="hold"/>
                                        <p:tgtEl>
                                          <p:spTgt spid="25"/>
                                        </p:tgtEl>
                                        <p:attrNameLst>
                                          <p:attrName>ppt_h</p:attrName>
                                        </p:attrNameLst>
                                      </p:cBhvr>
                                      <p:tavLst>
                                        <p:tav tm="0">
                                          <p:val>
                                            <p:fltVal val="0"/>
                                          </p:val>
                                        </p:tav>
                                        <p:tav tm="100000">
                                          <p:val>
                                            <p:strVal val="#ppt_h"/>
                                          </p:val>
                                        </p:tav>
                                      </p:tavLst>
                                    </p:anim>
                                    <p:animEffect transition="in" filter="fade">
                                      <p:cBhvr>
                                        <p:cTn id="7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8" grpId="0" animBg="1"/>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多元化评价机制</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AutoShape 2"/>
          <p:cNvSpPr>
            <a:spLocks noChangeArrowheads="1"/>
          </p:cNvSpPr>
          <p:nvPr/>
        </p:nvSpPr>
        <p:spPr bwMode="auto">
          <a:xfrm>
            <a:off x="5102490" y="1737670"/>
            <a:ext cx="3573432" cy="2634840"/>
          </a:xfrm>
          <a:prstGeom prst="roundRect">
            <a:avLst>
              <a:gd name="adj" fmla="val 2255"/>
            </a:avLst>
          </a:prstGeom>
          <a:noFill/>
          <a:ln w="3175" cap="flat" cmpd="sng">
            <a:noFill/>
            <a:bevel/>
            <a:headEnd/>
            <a:tailEnd/>
          </a:ln>
        </p:spPr>
        <p:txBody>
          <a:bodyPr lIns="179977"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defTabSz="914324">
              <a:lnSpc>
                <a:spcPct val="150000"/>
              </a:lnSpc>
            </a:pPr>
            <a:r>
              <a:rPr lang="zh-CN" altLang="en-US" sz="1200" dirty="0">
                <a:solidFill>
                  <a:srgbClr val="181818"/>
                </a:solidFill>
                <a:latin typeface="微软雅黑" pitchFamily="34" charset="-122"/>
                <a:ea typeface="微软雅黑" pitchFamily="34" charset="-122"/>
                <a:sym typeface="宋体" pitchFamily="2" charset="-122"/>
              </a:rPr>
              <a:t>单击此处添加段落文字段落文字</a:t>
            </a:r>
            <a:endParaRPr lang="en-US" altLang="zh-CN" sz="1200" dirty="0">
              <a:solidFill>
                <a:srgbClr val="181818"/>
              </a:solidFill>
              <a:latin typeface="微软雅黑" pitchFamily="34" charset="-122"/>
              <a:ea typeface="微软雅黑" pitchFamily="34" charset="-122"/>
              <a:sym typeface="宋体" pitchFamily="2" charset="-122"/>
            </a:endParaRPr>
          </a:p>
          <a:p>
            <a:pPr defTabSz="914324">
              <a:lnSpc>
                <a:spcPct val="150000"/>
              </a:lnSpc>
            </a:pPr>
            <a:r>
              <a:rPr lang="zh-CN" altLang="en-US" sz="1200" dirty="0">
                <a:solidFill>
                  <a:srgbClr val="181818"/>
                </a:solidFill>
                <a:latin typeface="微软雅黑" pitchFamily="34" charset="-122"/>
                <a:ea typeface="微软雅黑" pitchFamily="34" charset="-122"/>
                <a:sym typeface="宋体" pitchFamily="2" charset="-122"/>
              </a:rPr>
              <a:t>单击此处添加段落文字段落文字</a:t>
            </a:r>
            <a:endParaRPr lang="en-US" altLang="zh-CN" sz="1200" dirty="0">
              <a:solidFill>
                <a:srgbClr val="181818"/>
              </a:solidFill>
              <a:latin typeface="微软雅黑" pitchFamily="34" charset="-122"/>
              <a:ea typeface="微软雅黑" pitchFamily="34" charset="-122"/>
              <a:sym typeface="宋体" pitchFamily="2" charset="-122"/>
            </a:endParaRPr>
          </a:p>
          <a:p>
            <a:pPr defTabSz="914324">
              <a:lnSpc>
                <a:spcPct val="150000"/>
              </a:lnSpc>
            </a:pPr>
            <a:r>
              <a:rPr lang="zh-CN" altLang="en-US" sz="1200" dirty="0">
                <a:solidFill>
                  <a:srgbClr val="181818"/>
                </a:solidFill>
                <a:latin typeface="微软雅黑" pitchFamily="34" charset="-122"/>
                <a:ea typeface="微软雅黑" pitchFamily="34" charset="-122"/>
                <a:sym typeface="宋体" pitchFamily="2" charset="-122"/>
              </a:rPr>
              <a:t>单击此处添加段落文字段落文字</a:t>
            </a:r>
            <a:endParaRPr lang="en-US" altLang="zh-CN" sz="1200" dirty="0">
              <a:solidFill>
                <a:srgbClr val="181818"/>
              </a:solidFill>
              <a:latin typeface="微软雅黑" pitchFamily="34" charset="-122"/>
              <a:ea typeface="微软雅黑" pitchFamily="34" charset="-122"/>
              <a:sym typeface="宋体" pitchFamily="2" charset="-122"/>
            </a:endParaRPr>
          </a:p>
          <a:p>
            <a:pPr defTabSz="914324">
              <a:lnSpc>
                <a:spcPct val="150000"/>
              </a:lnSpc>
            </a:pPr>
            <a:r>
              <a:rPr lang="zh-CN" altLang="en-US" sz="1200" dirty="0">
                <a:solidFill>
                  <a:srgbClr val="181818"/>
                </a:solidFill>
                <a:latin typeface="微软雅黑" pitchFamily="34" charset="-122"/>
                <a:ea typeface="微软雅黑" pitchFamily="34" charset="-122"/>
                <a:sym typeface="宋体" pitchFamily="2" charset="-122"/>
              </a:rPr>
              <a:t>单击此处添加段落文字段落文字</a:t>
            </a:r>
            <a:endParaRPr lang="en-US" altLang="zh-CN" sz="1200" dirty="0">
              <a:solidFill>
                <a:srgbClr val="181818"/>
              </a:solidFill>
              <a:latin typeface="微软雅黑" pitchFamily="34" charset="-122"/>
              <a:ea typeface="微软雅黑" pitchFamily="34" charset="-122"/>
              <a:sym typeface="宋体" pitchFamily="2" charset="-122"/>
            </a:endParaRPr>
          </a:p>
          <a:p>
            <a:pPr defTabSz="914324">
              <a:lnSpc>
                <a:spcPct val="150000"/>
              </a:lnSpc>
            </a:pPr>
            <a:r>
              <a:rPr lang="zh-CN" altLang="en-US" sz="1200" dirty="0">
                <a:solidFill>
                  <a:srgbClr val="181818"/>
                </a:solidFill>
                <a:latin typeface="微软雅黑" pitchFamily="34" charset="-122"/>
                <a:ea typeface="微软雅黑" pitchFamily="34" charset="-122"/>
                <a:sym typeface="宋体" pitchFamily="2" charset="-122"/>
              </a:rPr>
              <a:t>单击此处添加段落文字段落文字</a:t>
            </a:r>
            <a:endParaRPr lang="en-US" altLang="zh-CN" sz="1200" dirty="0">
              <a:solidFill>
                <a:srgbClr val="181818"/>
              </a:solidFill>
              <a:latin typeface="微软雅黑" pitchFamily="34" charset="-122"/>
              <a:ea typeface="微软雅黑" pitchFamily="34" charset="-122"/>
              <a:sym typeface="宋体" pitchFamily="2" charset="-122"/>
            </a:endParaRPr>
          </a:p>
          <a:p>
            <a:pPr defTabSz="914324">
              <a:lnSpc>
                <a:spcPct val="150000"/>
              </a:lnSpc>
            </a:pPr>
            <a:endParaRPr lang="zh-CN" altLang="en-US" sz="1200" dirty="0">
              <a:solidFill>
                <a:srgbClr val="181818"/>
              </a:solidFill>
              <a:latin typeface="微软雅黑" panose="020B0503020204020204" pitchFamily="34" charset="-122"/>
              <a:ea typeface="微软雅黑" panose="020B0503020204020204" pitchFamily="34" charset="-122"/>
            </a:endParaRPr>
          </a:p>
        </p:txBody>
      </p:sp>
      <p:sp>
        <p:nvSpPr>
          <p:cNvPr id="9" name="Oval 4"/>
          <p:cNvSpPr>
            <a:spLocks noChangeArrowheads="1"/>
          </p:cNvSpPr>
          <p:nvPr/>
        </p:nvSpPr>
        <p:spPr bwMode="auto">
          <a:xfrm>
            <a:off x="1253543" y="1151769"/>
            <a:ext cx="3020487" cy="3020487"/>
          </a:xfrm>
          <a:prstGeom prst="ellipse">
            <a:avLst/>
          </a:prstGeom>
          <a:noFill/>
          <a:ln w="12700" cmpd="sng">
            <a:solidFill>
              <a:srgbClr val="7A801D"/>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defTabSz="914324">
              <a:defRPr/>
            </a:pPr>
            <a:endParaRPr lang="zh-CN" altLang="zh-CN" sz="2400" b="1" i="1" kern="0">
              <a:ln w="12700">
                <a:solidFill>
                  <a:srgbClr val="5DB620">
                    <a:satMod val="155000"/>
                  </a:srgbClr>
                </a:solidFill>
                <a:prstDash val="solid"/>
              </a:ln>
              <a:solidFill>
                <a:srgbClr val="F8F8F8"/>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sym typeface="Impact" pitchFamily="34" charset="0"/>
            </a:endParaRPr>
          </a:p>
        </p:txBody>
      </p:sp>
      <p:grpSp>
        <p:nvGrpSpPr>
          <p:cNvPr id="10" name="组合 9"/>
          <p:cNvGrpSpPr/>
          <p:nvPr/>
        </p:nvGrpSpPr>
        <p:grpSpPr>
          <a:xfrm>
            <a:off x="972069" y="1374663"/>
            <a:ext cx="3544857" cy="3290530"/>
            <a:chOff x="1043608" y="1513039"/>
            <a:chExt cx="3545319" cy="3290959"/>
          </a:xfrm>
          <a:solidFill>
            <a:srgbClr val="076655"/>
          </a:solidFill>
        </p:grpSpPr>
        <p:sp>
          <p:nvSpPr>
            <p:cNvPr id="11" name="Oval 5"/>
            <p:cNvSpPr>
              <a:spLocks noChangeArrowheads="1"/>
            </p:cNvSpPr>
            <p:nvPr/>
          </p:nvSpPr>
          <p:spPr bwMode="auto">
            <a:xfrm>
              <a:off x="1043608" y="1513039"/>
              <a:ext cx="1028871" cy="1028871"/>
            </a:xfrm>
            <a:prstGeom prst="ellipse">
              <a:avLst/>
            </a:prstGeom>
            <a:solidFill>
              <a:srgbClr val="F3AD00"/>
            </a:solidFill>
            <a:ln w="38100" cmpd="sng">
              <a:noFill/>
              <a:bevel/>
              <a:headEnd/>
              <a:tailEnd/>
            </a:ln>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defTabSz="914324">
                <a:defRPr/>
              </a:pPr>
              <a:r>
                <a:rPr lang="zh-CN" altLang="en-US" sz="1400" kern="0" dirty="0">
                  <a:solidFill>
                    <a:srgbClr val="F8F8F8"/>
                  </a:solidFill>
                  <a:latin typeface="微软雅黑" panose="020B0503020204020204" pitchFamily="34" charset="-122"/>
                  <a:ea typeface="微软雅黑" panose="020B0503020204020204" pitchFamily="34" charset="-122"/>
                  <a:sym typeface="Impact" pitchFamily="34" charset="0"/>
                </a:rPr>
                <a:t>添加</a:t>
              </a:r>
              <a:endParaRPr lang="en-US" altLang="zh-CN" sz="1400" kern="0" dirty="0">
                <a:solidFill>
                  <a:srgbClr val="F8F8F8"/>
                </a:solidFill>
                <a:latin typeface="微软雅黑" panose="020B0503020204020204" pitchFamily="34" charset="-122"/>
                <a:ea typeface="微软雅黑" panose="020B0503020204020204" pitchFamily="34" charset="-122"/>
                <a:sym typeface="Impact" pitchFamily="34" charset="0"/>
              </a:endParaRPr>
            </a:p>
            <a:p>
              <a:pPr algn="ctr" defTabSz="914324">
                <a:defRPr/>
              </a:pPr>
              <a:r>
                <a:rPr lang="zh-CN" altLang="en-US" sz="1400" kern="0" dirty="0">
                  <a:solidFill>
                    <a:srgbClr val="F8F8F8"/>
                  </a:solidFill>
                  <a:latin typeface="微软雅黑" panose="020B0503020204020204" pitchFamily="34" charset="-122"/>
                  <a:ea typeface="微软雅黑" panose="020B0503020204020204" pitchFamily="34" charset="-122"/>
                  <a:sym typeface="Impact" pitchFamily="34" charset="0"/>
                </a:rPr>
                <a:t>文本</a:t>
              </a:r>
              <a:r>
                <a:rPr lang="en-US" altLang="zh-CN" sz="1400" kern="0" dirty="0">
                  <a:solidFill>
                    <a:srgbClr val="F8F8F8"/>
                  </a:solidFill>
                  <a:latin typeface="微软雅黑" panose="020B0503020204020204" pitchFamily="34" charset="-122"/>
                  <a:ea typeface="微软雅黑" panose="020B0503020204020204" pitchFamily="34" charset="-122"/>
                  <a:sym typeface="Impact" pitchFamily="34" charset="0"/>
                </a:rPr>
                <a:t>3</a:t>
              </a:r>
              <a:endParaRPr lang="zh-CN" altLang="en-US" sz="1400" kern="0" dirty="0">
                <a:solidFill>
                  <a:srgbClr val="F8F8F8"/>
                </a:solidFill>
                <a:latin typeface="微软雅黑" panose="020B0503020204020204" pitchFamily="34" charset="-122"/>
                <a:ea typeface="微软雅黑" panose="020B0503020204020204" pitchFamily="34" charset="-122"/>
                <a:sym typeface="Impact" pitchFamily="34" charset="0"/>
              </a:endParaRPr>
            </a:p>
          </p:txBody>
        </p:sp>
        <p:sp>
          <p:nvSpPr>
            <p:cNvPr id="12" name="Oval 6"/>
            <p:cNvSpPr>
              <a:spLocks noChangeArrowheads="1"/>
            </p:cNvSpPr>
            <p:nvPr/>
          </p:nvSpPr>
          <p:spPr bwMode="auto">
            <a:xfrm>
              <a:off x="3560056" y="1513039"/>
              <a:ext cx="1028871" cy="1028871"/>
            </a:xfrm>
            <a:prstGeom prst="ellipse">
              <a:avLst/>
            </a:prstGeom>
            <a:solidFill>
              <a:srgbClr val="F3AD00"/>
            </a:solidFill>
            <a:ln w="38100" cmpd="sng">
              <a:noFill/>
              <a:bevel/>
              <a:headEnd/>
              <a:tailEnd/>
            </a:ln>
          </p:spPr>
          <p:txBody>
            <a:bodyPr anchor="ctr"/>
            <a:lstStyle/>
            <a:p>
              <a:pPr algn="ctr" defTabSz="914324">
                <a:defRPr/>
              </a:pPr>
              <a:r>
                <a:rPr lang="zh-CN" altLang="en-US" sz="1400" kern="0" dirty="0">
                  <a:solidFill>
                    <a:srgbClr val="F8F8F8"/>
                  </a:solidFill>
                  <a:latin typeface="微软雅黑" panose="020B0503020204020204" pitchFamily="34" charset="-122"/>
                  <a:ea typeface="微软雅黑" panose="020B0503020204020204" pitchFamily="34" charset="-122"/>
                  <a:sym typeface="Impact" pitchFamily="34" charset="0"/>
                </a:rPr>
                <a:t>添加</a:t>
              </a:r>
              <a:endParaRPr lang="en-US" altLang="zh-CN" sz="1400" kern="0" dirty="0">
                <a:solidFill>
                  <a:srgbClr val="F8F8F8"/>
                </a:solidFill>
                <a:latin typeface="微软雅黑" panose="020B0503020204020204" pitchFamily="34" charset="-122"/>
                <a:ea typeface="微软雅黑" panose="020B0503020204020204" pitchFamily="34" charset="-122"/>
                <a:sym typeface="Impact" pitchFamily="34" charset="0"/>
              </a:endParaRPr>
            </a:p>
            <a:p>
              <a:pPr algn="ctr" defTabSz="914324">
                <a:defRPr/>
              </a:pPr>
              <a:r>
                <a:rPr lang="zh-CN" altLang="en-US" sz="1400" kern="0" dirty="0">
                  <a:solidFill>
                    <a:srgbClr val="F8F8F8"/>
                  </a:solidFill>
                  <a:latin typeface="微软雅黑" panose="020B0503020204020204" pitchFamily="34" charset="-122"/>
                  <a:ea typeface="微软雅黑" panose="020B0503020204020204" pitchFamily="34" charset="-122"/>
                  <a:sym typeface="Impact" pitchFamily="34" charset="0"/>
                </a:rPr>
                <a:t>文本</a:t>
              </a:r>
              <a:r>
                <a:rPr lang="en-US" altLang="zh-CN" sz="1400" kern="0" dirty="0">
                  <a:solidFill>
                    <a:srgbClr val="F8F8F8"/>
                  </a:solidFill>
                  <a:latin typeface="微软雅黑" panose="020B0503020204020204" pitchFamily="34" charset="-122"/>
                  <a:ea typeface="微软雅黑" panose="020B0503020204020204" pitchFamily="34" charset="-122"/>
                  <a:sym typeface="Impact" pitchFamily="34" charset="0"/>
                </a:rPr>
                <a:t>1</a:t>
              </a:r>
              <a:endParaRPr lang="zh-CN" altLang="en-US" sz="1400" kern="0" dirty="0">
                <a:solidFill>
                  <a:srgbClr val="F8F8F8"/>
                </a:solidFill>
                <a:latin typeface="微软雅黑" panose="020B0503020204020204" pitchFamily="34" charset="-122"/>
                <a:ea typeface="微软雅黑" panose="020B0503020204020204" pitchFamily="34" charset="-122"/>
                <a:sym typeface="Impact" pitchFamily="34" charset="0"/>
              </a:endParaRPr>
            </a:p>
          </p:txBody>
        </p:sp>
        <p:sp>
          <p:nvSpPr>
            <p:cNvPr id="13" name="Oval 7"/>
            <p:cNvSpPr>
              <a:spLocks noChangeArrowheads="1"/>
            </p:cNvSpPr>
            <p:nvPr/>
          </p:nvSpPr>
          <p:spPr bwMode="auto">
            <a:xfrm>
              <a:off x="2348274" y="3775127"/>
              <a:ext cx="1028871" cy="1028871"/>
            </a:xfrm>
            <a:prstGeom prst="ellipse">
              <a:avLst/>
            </a:prstGeom>
            <a:solidFill>
              <a:srgbClr val="F3AD00"/>
            </a:solidFill>
            <a:ln w="38100" cmpd="sng">
              <a:noFill/>
              <a:bevel/>
              <a:headEnd/>
              <a:tailEnd/>
            </a:ln>
          </p:spPr>
          <p:txBody>
            <a:bodyPr anchor="ctr"/>
            <a:lstStyle/>
            <a:p>
              <a:pPr algn="ctr" defTabSz="914324">
                <a:defRPr/>
              </a:pPr>
              <a:r>
                <a:rPr lang="zh-CN" altLang="en-US" sz="1400" kern="0" dirty="0">
                  <a:solidFill>
                    <a:srgbClr val="F8F8F8"/>
                  </a:solidFill>
                  <a:latin typeface="微软雅黑" panose="020B0503020204020204" pitchFamily="34" charset="-122"/>
                  <a:ea typeface="微软雅黑" panose="020B0503020204020204" pitchFamily="34" charset="-122"/>
                  <a:sym typeface="Impact" pitchFamily="34" charset="0"/>
                </a:rPr>
                <a:t>添加</a:t>
              </a:r>
              <a:endParaRPr lang="en-US" altLang="zh-CN" sz="1400" kern="0" dirty="0">
                <a:solidFill>
                  <a:srgbClr val="F8F8F8"/>
                </a:solidFill>
                <a:latin typeface="微软雅黑" panose="020B0503020204020204" pitchFamily="34" charset="-122"/>
                <a:ea typeface="微软雅黑" panose="020B0503020204020204" pitchFamily="34" charset="-122"/>
                <a:sym typeface="Impact" pitchFamily="34" charset="0"/>
              </a:endParaRPr>
            </a:p>
            <a:p>
              <a:pPr algn="ctr" defTabSz="914324">
                <a:defRPr/>
              </a:pPr>
              <a:r>
                <a:rPr lang="zh-CN" altLang="en-US" sz="1400" kern="0" dirty="0">
                  <a:solidFill>
                    <a:srgbClr val="F8F8F8"/>
                  </a:solidFill>
                  <a:latin typeface="微软雅黑" panose="020B0503020204020204" pitchFamily="34" charset="-122"/>
                  <a:ea typeface="微软雅黑" panose="020B0503020204020204" pitchFamily="34" charset="-122"/>
                  <a:sym typeface="Impact" pitchFamily="34" charset="0"/>
                </a:rPr>
                <a:t>文本</a:t>
              </a:r>
              <a:r>
                <a:rPr lang="en-US" altLang="zh-CN" sz="1400" kern="0" dirty="0">
                  <a:solidFill>
                    <a:srgbClr val="F8F8F8"/>
                  </a:solidFill>
                  <a:latin typeface="微软雅黑" panose="020B0503020204020204" pitchFamily="34" charset="-122"/>
                  <a:ea typeface="微软雅黑" panose="020B0503020204020204" pitchFamily="34" charset="-122"/>
                  <a:sym typeface="Impact" pitchFamily="34" charset="0"/>
                </a:rPr>
                <a:t>2</a:t>
              </a:r>
              <a:endParaRPr lang="zh-CN" altLang="en-US" sz="1400" kern="0" dirty="0">
                <a:solidFill>
                  <a:srgbClr val="F8F8F8"/>
                </a:solidFill>
                <a:latin typeface="微软雅黑" panose="020B0503020204020204" pitchFamily="34" charset="-122"/>
                <a:ea typeface="微软雅黑" panose="020B0503020204020204" pitchFamily="34" charset="-122"/>
                <a:sym typeface="Impact" pitchFamily="34" charset="0"/>
              </a:endParaRPr>
            </a:p>
          </p:txBody>
        </p:sp>
      </p:grpSp>
      <p:sp>
        <p:nvSpPr>
          <p:cNvPr id="14" name="Oval 8"/>
          <p:cNvSpPr>
            <a:spLocks noChangeArrowheads="1"/>
          </p:cNvSpPr>
          <p:nvPr/>
        </p:nvSpPr>
        <p:spPr bwMode="auto">
          <a:xfrm>
            <a:off x="2396584" y="844577"/>
            <a:ext cx="700113" cy="700113"/>
          </a:xfrm>
          <a:prstGeom prst="ellipse">
            <a:avLst/>
          </a:prstGeom>
          <a:solidFill>
            <a:srgbClr val="7A801D"/>
          </a:solidFill>
          <a:ln>
            <a:noFill/>
          </a:ln>
        </p:spPr>
        <p:txBody>
          <a:bodyPr wrap="none"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defTabSz="914324">
              <a:defRPr/>
            </a:pPr>
            <a:r>
              <a:rPr lang="zh-CN" altLang="en-US" sz="1200" b="1" kern="0" dirty="0">
                <a:solidFill>
                  <a:srgbClr val="F8F8F8"/>
                </a:solidFill>
                <a:latin typeface="微软雅黑" panose="020B0503020204020204" pitchFamily="34" charset="-122"/>
                <a:ea typeface="微软雅黑" panose="020B0503020204020204" pitchFamily="34" charset="-122"/>
                <a:sym typeface="Impact" pitchFamily="34" charset="0"/>
              </a:rPr>
              <a:t>文本</a:t>
            </a:r>
            <a:r>
              <a:rPr lang="en-US" altLang="zh-CN" sz="1200" b="1" kern="0" dirty="0">
                <a:solidFill>
                  <a:srgbClr val="F8F8F8"/>
                </a:solidFill>
                <a:latin typeface="微软雅黑" panose="020B0503020204020204" pitchFamily="34" charset="-122"/>
                <a:ea typeface="微软雅黑" panose="020B0503020204020204" pitchFamily="34" charset="-122"/>
                <a:sym typeface="Impact" pitchFamily="34" charset="0"/>
              </a:rPr>
              <a:t>1</a:t>
            </a:r>
            <a:endParaRPr lang="zh-CN" altLang="en-US" sz="1200" b="1" kern="0" dirty="0">
              <a:solidFill>
                <a:srgbClr val="F8F8F8"/>
              </a:solidFill>
              <a:latin typeface="微软雅黑" panose="020B0503020204020204" pitchFamily="34" charset="-122"/>
              <a:ea typeface="微软雅黑" panose="020B0503020204020204" pitchFamily="34" charset="-122"/>
              <a:sym typeface="Impact" pitchFamily="34" charset="0"/>
            </a:endParaRPr>
          </a:p>
        </p:txBody>
      </p:sp>
      <p:sp>
        <p:nvSpPr>
          <p:cNvPr id="15" name="Oval 9"/>
          <p:cNvSpPr>
            <a:spLocks noChangeArrowheads="1"/>
          </p:cNvSpPr>
          <p:nvPr/>
        </p:nvSpPr>
        <p:spPr bwMode="auto">
          <a:xfrm>
            <a:off x="3708225" y="2979207"/>
            <a:ext cx="700113" cy="700113"/>
          </a:xfrm>
          <a:prstGeom prst="ellipse">
            <a:avLst/>
          </a:prstGeom>
          <a:solidFill>
            <a:srgbClr val="7A801D"/>
          </a:solidFill>
          <a:ln>
            <a:noFill/>
          </a:ln>
        </p:spPr>
        <p:txBody>
          <a:bodyPr wrap="none" anchor="ctr"/>
          <a:lstStyle/>
          <a:p>
            <a:pPr algn="ctr" defTabSz="914324">
              <a:defRPr/>
            </a:pPr>
            <a:r>
              <a:rPr lang="zh-CN" altLang="en-US" sz="1200" kern="0">
                <a:solidFill>
                  <a:srgbClr val="F8F8F8"/>
                </a:solidFill>
                <a:latin typeface="微软雅黑" panose="020B0503020204020204" pitchFamily="34" charset="-122"/>
                <a:ea typeface="微软雅黑" panose="020B0503020204020204" pitchFamily="34" charset="-122"/>
                <a:sym typeface="Impact" pitchFamily="34" charset="0"/>
              </a:rPr>
              <a:t>文本</a:t>
            </a:r>
            <a:r>
              <a:rPr lang="en-US" altLang="zh-CN" sz="1200" kern="0" dirty="0">
                <a:solidFill>
                  <a:srgbClr val="F8F8F8"/>
                </a:solidFill>
                <a:latin typeface="微软雅黑" panose="020B0503020204020204" pitchFamily="34" charset="-122"/>
                <a:ea typeface="微软雅黑" panose="020B0503020204020204" pitchFamily="34" charset="-122"/>
                <a:sym typeface="Impact" pitchFamily="34" charset="0"/>
              </a:rPr>
              <a:t>2</a:t>
            </a:r>
            <a:endParaRPr lang="zh-CN" altLang="en-US" sz="1200" kern="0">
              <a:solidFill>
                <a:srgbClr val="F8F8F8"/>
              </a:solidFill>
              <a:latin typeface="微软雅黑" panose="020B0503020204020204" pitchFamily="34" charset="-122"/>
              <a:ea typeface="微软雅黑" panose="020B0503020204020204" pitchFamily="34" charset="-122"/>
              <a:sym typeface="Impact" pitchFamily="34" charset="0"/>
            </a:endParaRPr>
          </a:p>
        </p:txBody>
      </p:sp>
      <p:sp>
        <p:nvSpPr>
          <p:cNvPr id="16" name="Oval 10"/>
          <p:cNvSpPr>
            <a:spLocks noChangeArrowheads="1"/>
          </p:cNvSpPr>
          <p:nvPr/>
        </p:nvSpPr>
        <p:spPr bwMode="auto">
          <a:xfrm>
            <a:off x="1077800" y="3013498"/>
            <a:ext cx="700113" cy="700113"/>
          </a:xfrm>
          <a:prstGeom prst="ellipse">
            <a:avLst/>
          </a:prstGeom>
          <a:solidFill>
            <a:srgbClr val="7A801D"/>
          </a:solidFill>
          <a:ln>
            <a:noFill/>
          </a:ln>
        </p:spPr>
        <p:txBody>
          <a:bodyPr wrap="none" anchor="ctr"/>
          <a:lstStyle/>
          <a:p>
            <a:pPr algn="ctr" defTabSz="914324">
              <a:defRPr/>
            </a:pPr>
            <a:r>
              <a:rPr lang="zh-CN" altLang="en-US" sz="1200" kern="0">
                <a:solidFill>
                  <a:srgbClr val="F8F8F8"/>
                </a:solidFill>
                <a:latin typeface="微软雅黑" panose="020B0503020204020204" pitchFamily="34" charset="-122"/>
                <a:ea typeface="微软雅黑" panose="020B0503020204020204" pitchFamily="34" charset="-122"/>
                <a:sym typeface="Impact" pitchFamily="34" charset="0"/>
              </a:rPr>
              <a:t>文本</a:t>
            </a:r>
            <a:r>
              <a:rPr lang="en-US" altLang="zh-CN" sz="1200" kern="0" dirty="0">
                <a:solidFill>
                  <a:srgbClr val="F8F8F8"/>
                </a:solidFill>
                <a:latin typeface="微软雅黑" panose="020B0503020204020204" pitchFamily="34" charset="-122"/>
                <a:ea typeface="微软雅黑" panose="020B0503020204020204" pitchFamily="34" charset="-122"/>
                <a:sym typeface="Impact" pitchFamily="34" charset="0"/>
              </a:rPr>
              <a:t>3</a:t>
            </a:r>
            <a:endParaRPr lang="zh-CN" altLang="en-US" sz="1200" kern="0">
              <a:solidFill>
                <a:srgbClr val="F8F8F8"/>
              </a:solidFill>
              <a:latin typeface="微软雅黑" panose="020B0503020204020204" pitchFamily="34" charset="-122"/>
              <a:ea typeface="微软雅黑" panose="020B0503020204020204" pitchFamily="34" charset="-122"/>
              <a:sym typeface="Impact" pitchFamily="34" charset="0"/>
            </a:endParaRPr>
          </a:p>
        </p:txBody>
      </p:sp>
      <p:grpSp>
        <p:nvGrpSpPr>
          <p:cNvPr id="17" name="组合 16"/>
          <p:cNvGrpSpPr/>
          <p:nvPr/>
        </p:nvGrpSpPr>
        <p:grpSpPr>
          <a:xfrm>
            <a:off x="1850783" y="2270522"/>
            <a:ext cx="1787431" cy="1348789"/>
            <a:chOff x="1922436" y="2409015"/>
            <a:chExt cx="1787663" cy="1348964"/>
          </a:xfrm>
        </p:grpSpPr>
        <p:sp>
          <p:nvSpPr>
            <p:cNvPr id="18" name="AutoShape 11"/>
            <p:cNvSpPr>
              <a:spLocks noChangeShapeType="1"/>
            </p:cNvSpPr>
            <p:nvPr/>
          </p:nvSpPr>
          <p:spPr bwMode="auto">
            <a:xfrm flipH="1" flipV="1">
              <a:off x="2854136" y="3350717"/>
              <a:ext cx="8574" cy="407262"/>
            </a:xfrm>
            <a:prstGeom prst="straightConnector1">
              <a:avLst/>
            </a:prstGeom>
            <a:noFill/>
            <a:ln w="9525" cmpd="sng">
              <a:solidFill>
                <a:srgbClr val="7A801D"/>
              </a:solidFill>
              <a:bevel/>
              <a:headEnd/>
              <a:tailEnd/>
            </a:ln>
            <a:extLst>
              <a:ext uri="{909E8E84-426E-40DD-AFC4-6F175D3DCCD1}">
                <a14:hiddenFill xmlns:a14="http://schemas.microsoft.com/office/drawing/2010/main">
                  <a:noFill/>
                </a14:hiddenFill>
              </a:ext>
            </a:extLst>
          </p:spPr>
          <p:txBody>
            <a:bodyPr/>
            <a:lstStyle/>
            <a:p>
              <a:pPr defTabSz="914324">
                <a:defRPr/>
              </a:pPr>
              <a:endParaRPr lang="zh-CN" altLang="en-US" sz="2400" kern="0">
                <a:solidFill>
                  <a:srgbClr val="F8F8F8"/>
                </a:solidFill>
                <a:latin typeface="微软雅黑" panose="020B0503020204020204" pitchFamily="34" charset="-122"/>
                <a:ea typeface="微软雅黑" panose="020B0503020204020204" pitchFamily="34" charset="-122"/>
              </a:endParaRPr>
            </a:p>
          </p:txBody>
        </p:sp>
        <p:sp>
          <p:nvSpPr>
            <p:cNvPr id="19" name="AutoShape 12"/>
            <p:cNvSpPr>
              <a:spLocks noChangeShapeType="1"/>
            </p:cNvSpPr>
            <p:nvPr/>
          </p:nvSpPr>
          <p:spPr bwMode="auto">
            <a:xfrm flipH="1">
              <a:off x="3339992" y="2409015"/>
              <a:ext cx="370107" cy="98600"/>
            </a:xfrm>
            <a:prstGeom prst="straightConnector1">
              <a:avLst/>
            </a:prstGeom>
            <a:noFill/>
            <a:ln w="9525" cmpd="sng">
              <a:solidFill>
                <a:srgbClr val="7A801D"/>
              </a:solidFill>
              <a:bevel/>
              <a:headEnd/>
              <a:tailEnd/>
            </a:ln>
            <a:extLst>
              <a:ext uri="{909E8E84-426E-40DD-AFC4-6F175D3DCCD1}">
                <a14:hiddenFill xmlns:a14="http://schemas.microsoft.com/office/drawing/2010/main">
                  <a:noFill/>
                </a14:hiddenFill>
              </a:ext>
            </a:extLst>
          </p:spPr>
          <p:txBody>
            <a:bodyPr/>
            <a:lstStyle/>
            <a:p>
              <a:pPr defTabSz="914324">
                <a:defRPr/>
              </a:pPr>
              <a:endParaRPr lang="zh-CN" altLang="en-US" sz="2400" kern="0">
                <a:solidFill>
                  <a:srgbClr val="F8F8F8"/>
                </a:solidFill>
                <a:latin typeface="微软雅黑" panose="020B0503020204020204" pitchFamily="34" charset="-122"/>
                <a:ea typeface="微软雅黑" panose="020B0503020204020204" pitchFamily="34" charset="-122"/>
              </a:endParaRPr>
            </a:p>
          </p:txBody>
        </p:sp>
        <p:sp>
          <p:nvSpPr>
            <p:cNvPr id="20" name="AutoShape 13"/>
            <p:cNvSpPr>
              <a:spLocks noChangeShapeType="1"/>
            </p:cNvSpPr>
            <p:nvPr/>
          </p:nvSpPr>
          <p:spPr bwMode="auto">
            <a:xfrm>
              <a:off x="1922436" y="2409015"/>
              <a:ext cx="445844" cy="98600"/>
            </a:xfrm>
            <a:prstGeom prst="straightConnector1">
              <a:avLst/>
            </a:prstGeom>
            <a:noFill/>
            <a:ln w="9525" cmpd="sng">
              <a:solidFill>
                <a:srgbClr val="7A801D"/>
              </a:solidFill>
              <a:bevel/>
              <a:headEnd/>
              <a:tailEnd/>
            </a:ln>
            <a:extLst>
              <a:ext uri="{909E8E84-426E-40DD-AFC4-6F175D3DCCD1}">
                <a14:hiddenFill xmlns:a14="http://schemas.microsoft.com/office/drawing/2010/main">
                  <a:noFill/>
                </a14:hiddenFill>
              </a:ext>
            </a:extLst>
          </p:spPr>
          <p:txBody>
            <a:bodyPr/>
            <a:lstStyle/>
            <a:p>
              <a:pPr defTabSz="914324">
                <a:defRPr/>
              </a:pPr>
              <a:endParaRPr lang="zh-CN" altLang="en-US" sz="2400" kern="0">
                <a:solidFill>
                  <a:srgbClr val="F8F8F8"/>
                </a:solidFill>
                <a:latin typeface="微软雅黑" panose="020B0503020204020204" pitchFamily="34" charset="-122"/>
                <a:ea typeface="微软雅黑" panose="020B0503020204020204" pitchFamily="34" charset="-122"/>
              </a:endParaRPr>
            </a:p>
          </p:txBody>
        </p:sp>
      </p:grpSp>
      <p:sp>
        <p:nvSpPr>
          <p:cNvPr id="21" name="AutoShape 22"/>
          <p:cNvSpPr>
            <a:spLocks noChangeArrowheads="1"/>
          </p:cNvSpPr>
          <p:nvPr/>
        </p:nvSpPr>
        <p:spPr bwMode="auto">
          <a:xfrm>
            <a:off x="5142250" y="1473055"/>
            <a:ext cx="3317677" cy="451501"/>
          </a:xfrm>
          <a:prstGeom prst="roundRect">
            <a:avLst>
              <a:gd name="adj" fmla="val 0"/>
            </a:avLst>
          </a:prstGeom>
          <a:solidFill>
            <a:srgbClr val="7A801D"/>
          </a:solidFill>
          <a:ln w="3175" cap="flat" cmpd="sng">
            <a:noFill/>
            <a:bevel/>
            <a:headEnd/>
            <a:tailEnd/>
          </a:ln>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defTabSz="914324">
              <a:lnSpc>
                <a:spcPct val="120000"/>
              </a:lnSpc>
              <a:defRPr/>
            </a:pPr>
            <a:r>
              <a:rPr lang="zh-CN" altLang="en-US" sz="1600" b="1" i="1" kern="0" dirty="0">
                <a:solidFill>
                  <a:srgbClr val="F8F8F8"/>
                </a:solidFill>
                <a:latin typeface="微软雅黑" panose="020B0503020204020204" pitchFamily="34" charset="-122"/>
                <a:ea typeface="微软雅黑" panose="020B0503020204020204" pitchFamily="34" charset="-122"/>
                <a:sym typeface="宋体" pitchFamily="2" charset="-122"/>
              </a:rPr>
              <a:t>单击此处添加文本</a:t>
            </a:r>
            <a:endParaRPr lang="zh-CN" altLang="en-US" sz="2400" kern="0" dirty="0">
              <a:solidFill>
                <a:srgbClr val="F8F8F8"/>
              </a:solidFill>
              <a:latin typeface="微软雅黑" panose="020B0503020204020204" pitchFamily="34" charset="-122"/>
              <a:ea typeface="微软雅黑" panose="020B0503020204020204" pitchFamily="34" charset="-122"/>
            </a:endParaRPr>
          </a:p>
        </p:txBody>
      </p:sp>
      <p:sp>
        <p:nvSpPr>
          <p:cNvPr id="22" name="Oval 16"/>
          <p:cNvSpPr>
            <a:spLocks noChangeArrowheads="1"/>
          </p:cNvSpPr>
          <p:nvPr/>
        </p:nvSpPr>
        <p:spPr bwMode="auto">
          <a:xfrm>
            <a:off x="2101314" y="1931672"/>
            <a:ext cx="1325167" cy="1296191"/>
          </a:xfrm>
          <a:prstGeom prst="ellipse">
            <a:avLst/>
          </a:prstGeom>
          <a:solidFill>
            <a:srgbClr val="076655"/>
          </a:solidFill>
          <a:ln>
            <a:noFill/>
          </a:ln>
        </p:spPr>
        <p:txBody>
          <a:bodyPr wrap="none"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defTabSz="914324">
              <a:defRPr/>
            </a:pPr>
            <a:r>
              <a:rPr lang="zh-CN" altLang="en-US" sz="2400" b="1" kern="0" dirty="0">
                <a:solidFill>
                  <a:srgbClr val="F8F8F8"/>
                </a:solidFill>
                <a:latin typeface="微软雅黑" panose="020B0503020204020204" pitchFamily="34" charset="-122"/>
                <a:ea typeface="微软雅黑" panose="020B0503020204020204" pitchFamily="34" charset="-122"/>
                <a:sym typeface="Impact" pitchFamily="34" charset="0"/>
              </a:rPr>
              <a:t>标题</a:t>
            </a:r>
          </a:p>
        </p:txBody>
      </p:sp>
    </p:spTree>
    <p:extLst>
      <p:ext uri="{BB962C8B-B14F-4D97-AF65-F5344CB8AC3E}">
        <p14:creationId xmlns:p14="http://schemas.microsoft.com/office/powerpoint/2010/main" val="3552452793"/>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par>
                          <p:cTn id="18" fill="hold">
                            <p:stCondLst>
                              <p:cond delay="1640"/>
                            </p:stCondLst>
                            <p:childTnLst>
                              <p:par>
                                <p:cTn id="19" presetID="53" presetClass="entr" presetSubtype="16"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14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2640"/>
                            </p:stCondLst>
                            <p:childTnLst>
                              <p:par>
                                <p:cTn id="29" presetID="10"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140"/>
                            </p:stCondLst>
                            <p:childTnLst>
                              <p:par>
                                <p:cTn id="33" presetID="21" presetClass="entr" presetSubtype="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heel(1)">
                                      <p:cBhvr>
                                        <p:cTn id="35" dur="2000"/>
                                        <p:tgtEl>
                                          <p:spTgt spid="9"/>
                                        </p:tgtEl>
                                      </p:cBhvr>
                                    </p:animEffect>
                                  </p:childTnLst>
                                </p:cTn>
                              </p:par>
                            </p:childTnLst>
                          </p:cTn>
                        </p:par>
                        <p:par>
                          <p:cTn id="36" fill="hold">
                            <p:stCondLst>
                              <p:cond delay="514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564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614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6640"/>
                            </p:stCondLst>
                            <p:childTnLst>
                              <p:par>
                                <p:cTn id="49" presetID="42"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childTnLst>
                          </p:cTn>
                        </p:par>
                        <p:par>
                          <p:cTn id="54" fill="hold">
                            <p:stCondLst>
                              <p:cond delay="7640"/>
                            </p:stCondLst>
                            <p:childTnLst>
                              <p:par>
                                <p:cTn id="55" presetID="47"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1000"/>
                                        <p:tgtEl>
                                          <p:spTgt spid="8"/>
                                        </p:tgtEl>
                                      </p:cBhvr>
                                    </p:animEffect>
                                    <p:anim calcmode="lin" valueType="num">
                                      <p:cBhvr>
                                        <p:cTn id="58" dur="1000" fill="hold"/>
                                        <p:tgtEl>
                                          <p:spTgt spid="8"/>
                                        </p:tgtEl>
                                        <p:attrNameLst>
                                          <p:attrName>ppt_x</p:attrName>
                                        </p:attrNameLst>
                                      </p:cBhvr>
                                      <p:tavLst>
                                        <p:tav tm="0">
                                          <p:val>
                                            <p:strVal val="#ppt_x"/>
                                          </p:val>
                                        </p:tav>
                                        <p:tav tm="100000">
                                          <p:val>
                                            <p:strVal val="#ppt_x"/>
                                          </p:val>
                                        </p:tav>
                                      </p:tavLst>
                                    </p:anim>
                                    <p:anim calcmode="lin" valueType="num">
                                      <p:cBhvr>
                                        <p:cTn id="5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4" grpId="0" animBg="1"/>
      <p:bldP spid="15" grpId="0" animBg="1"/>
      <p:bldP spid="16" grpId="0" animBg="1"/>
      <p:bldP spid="21" grpId="0" animBg="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多元化评价机制</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7913331" y="3147814"/>
            <a:ext cx="664612" cy="1730087"/>
            <a:chOff x="7277859" y="4371113"/>
            <a:chExt cx="886149" cy="2306782"/>
          </a:xfrm>
          <a:solidFill>
            <a:schemeClr val="bg1">
              <a:lumMod val="75000"/>
            </a:schemeClr>
          </a:solidFill>
        </p:grpSpPr>
        <p:sp>
          <p:nvSpPr>
            <p:cNvPr id="9" name="Freeform 1565"/>
            <p:cNvSpPr>
              <a:spLocks/>
            </p:cNvSpPr>
            <p:nvPr/>
          </p:nvSpPr>
          <p:spPr bwMode="auto">
            <a:xfrm>
              <a:off x="7671223" y="4692665"/>
              <a:ext cx="492785" cy="1982901"/>
            </a:xfrm>
            <a:custGeom>
              <a:avLst/>
              <a:gdLst>
                <a:gd name="T0" fmla="*/ 294 w 456"/>
                <a:gd name="T1" fmla="*/ 1276 h 1702"/>
                <a:gd name="T2" fmla="*/ 334 w 456"/>
                <a:gd name="T3" fmla="*/ 976 h 1702"/>
                <a:gd name="T4" fmla="*/ 374 w 456"/>
                <a:gd name="T5" fmla="*/ 948 h 1702"/>
                <a:gd name="T6" fmla="*/ 402 w 456"/>
                <a:gd name="T7" fmla="*/ 912 h 1702"/>
                <a:gd name="T8" fmla="*/ 422 w 456"/>
                <a:gd name="T9" fmla="*/ 870 h 1702"/>
                <a:gd name="T10" fmla="*/ 428 w 456"/>
                <a:gd name="T11" fmla="*/ 826 h 1702"/>
                <a:gd name="T12" fmla="*/ 428 w 456"/>
                <a:gd name="T13" fmla="*/ 174 h 1702"/>
                <a:gd name="T14" fmla="*/ 426 w 456"/>
                <a:gd name="T15" fmla="*/ 138 h 1702"/>
                <a:gd name="T16" fmla="*/ 416 w 456"/>
                <a:gd name="T17" fmla="*/ 106 h 1702"/>
                <a:gd name="T18" fmla="*/ 400 w 456"/>
                <a:gd name="T19" fmla="*/ 76 h 1702"/>
                <a:gd name="T20" fmla="*/ 378 w 456"/>
                <a:gd name="T21" fmla="*/ 50 h 1702"/>
                <a:gd name="T22" fmla="*/ 354 w 456"/>
                <a:gd name="T23" fmla="*/ 30 h 1702"/>
                <a:gd name="T24" fmla="*/ 324 w 456"/>
                <a:gd name="T25" fmla="*/ 14 h 1702"/>
                <a:gd name="T26" fmla="*/ 292 w 456"/>
                <a:gd name="T27" fmla="*/ 4 h 1702"/>
                <a:gd name="T28" fmla="*/ 256 w 456"/>
                <a:gd name="T29" fmla="*/ 0 h 1702"/>
                <a:gd name="T30" fmla="*/ 170 w 456"/>
                <a:gd name="T31" fmla="*/ 0 h 1702"/>
                <a:gd name="T32" fmla="*/ 140 w 456"/>
                <a:gd name="T33" fmla="*/ 2 h 1702"/>
                <a:gd name="T34" fmla="*/ 112 w 456"/>
                <a:gd name="T35" fmla="*/ 10 h 1702"/>
                <a:gd name="T36" fmla="*/ 84 w 456"/>
                <a:gd name="T37" fmla="*/ 22 h 1702"/>
                <a:gd name="T38" fmla="*/ 40 w 456"/>
                <a:gd name="T39" fmla="*/ 60 h 1702"/>
                <a:gd name="T40" fmla="*/ 16 w 456"/>
                <a:gd name="T41" fmla="*/ 96 h 1702"/>
                <a:gd name="T42" fmla="*/ 4 w 456"/>
                <a:gd name="T43" fmla="*/ 122 h 1702"/>
                <a:gd name="T44" fmla="*/ 178 w 456"/>
                <a:gd name="T45" fmla="*/ 106 h 1702"/>
                <a:gd name="T46" fmla="*/ 184 w 456"/>
                <a:gd name="T47" fmla="*/ 102 h 1702"/>
                <a:gd name="T48" fmla="*/ 202 w 456"/>
                <a:gd name="T49" fmla="*/ 102 h 1702"/>
                <a:gd name="T50" fmla="*/ 220 w 456"/>
                <a:gd name="T51" fmla="*/ 102 h 1702"/>
                <a:gd name="T52" fmla="*/ 254 w 456"/>
                <a:gd name="T53" fmla="*/ 118 h 1702"/>
                <a:gd name="T54" fmla="*/ 284 w 456"/>
                <a:gd name="T55" fmla="*/ 144 h 1702"/>
                <a:gd name="T56" fmla="*/ 304 w 456"/>
                <a:gd name="T57" fmla="*/ 178 h 1702"/>
                <a:gd name="T58" fmla="*/ 308 w 456"/>
                <a:gd name="T59" fmla="*/ 198 h 1702"/>
                <a:gd name="T60" fmla="*/ 310 w 456"/>
                <a:gd name="T61" fmla="*/ 220 h 1702"/>
                <a:gd name="T62" fmla="*/ 306 w 456"/>
                <a:gd name="T63" fmla="*/ 242 h 1702"/>
                <a:gd name="T64" fmla="*/ 290 w 456"/>
                <a:gd name="T65" fmla="*/ 280 h 1702"/>
                <a:gd name="T66" fmla="*/ 282 w 456"/>
                <a:gd name="T67" fmla="*/ 290 h 1702"/>
                <a:gd name="T68" fmla="*/ 266 w 456"/>
                <a:gd name="T69" fmla="*/ 306 h 1702"/>
                <a:gd name="T70" fmla="*/ 238 w 456"/>
                <a:gd name="T71" fmla="*/ 322 h 1702"/>
                <a:gd name="T72" fmla="*/ 0 w 456"/>
                <a:gd name="T73" fmla="*/ 362 h 1702"/>
                <a:gd name="T74" fmla="*/ 0 w 456"/>
                <a:gd name="T75" fmla="*/ 826 h 1702"/>
                <a:gd name="T76" fmla="*/ 8 w 456"/>
                <a:gd name="T77" fmla="*/ 880 h 1702"/>
                <a:gd name="T78" fmla="*/ 32 w 456"/>
                <a:gd name="T79" fmla="*/ 928 h 1702"/>
                <a:gd name="T80" fmla="*/ 70 w 456"/>
                <a:gd name="T81" fmla="*/ 964 h 1702"/>
                <a:gd name="T82" fmla="*/ 120 w 456"/>
                <a:gd name="T83" fmla="*/ 990 h 1702"/>
                <a:gd name="T84" fmla="*/ 82 w 456"/>
                <a:gd name="T85" fmla="*/ 1282 h 1702"/>
                <a:gd name="T86" fmla="*/ 82 w 456"/>
                <a:gd name="T87" fmla="*/ 1294 h 1702"/>
                <a:gd name="T88" fmla="*/ 86 w 456"/>
                <a:gd name="T89" fmla="*/ 1314 h 1702"/>
                <a:gd name="T90" fmla="*/ 260 w 456"/>
                <a:gd name="T91" fmla="*/ 1656 h 1702"/>
                <a:gd name="T92" fmla="*/ 270 w 456"/>
                <a:gd name="T93" fmla="*/ 1670 h 1702"/>
                <a:gd name="T94" fmla="*/ 298 w 456"/>
                <a:gd name="T95" fmla="*/ 1692 h 1702"/>
                <a:gd name="T96" fmla="*/ 332 w 456"/>
                <a:gd name="T97" fmla="*/ 1700 h 1702"/>
                <a:gd name="T98" fmla="*/ 368 w 456"/>
                <a:gd name="T99" fmla="*/ 1700 h 1702"/>
                <a:gd name="T100" fmla="*/ 406 w 456"/>
                <a:gd name="T101" fmla="*/ 1680 h 1702"/>
                <a:gd name="T102" fmla="*/ 422 w 456"/>
                <a:gd name="T103" fmla="*/ 1670 h 1702"/>
                <a:gd name="T104" fmla="*/ 446 w 456"/>
                <a:gd name="T105" fmla="*/ 1642 h 1702"/>
                <a:gd name="T106" fmla="*/ 456 w 456"/>
                <a:gd name="T107" fmla="*/ 1610 h 1702"/>
                <a:gd name="T108" fmla="*/ 450 w 456"/>
                <a:gd name="T109" fmla="*/ 1572 h 1702"/>
                <a:gd name="T110" fmla="*/ 442 w 456"/>
                <a:gd name="T111" fmla="*/ 1554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6" h="1702">
                  <a:moveTo>
                    <a:pt x="442" y="1554"/>
                  </a:moveTo>
                  <a:lnTo>
                    <a:pt x="294" y="1276"/>
                  </a:lnTo>
                  <a:lnTo>
                    <a:pt x="334" y="976"/>
                  </a:lnTo>
                  <a:lnTo>
                    <a:pt x="334" y="976"/>
                  </a:lnTo>
                  <a:lnTo>
                    <a:pt x="354" y="962"/>
                  </a:lnTo>
                  <a:lnTo>
                    <a:pt x="374" y="948"/>
                  </a:lnTo>
                  <a:lnTo>
                    <a:pt x="390" y="932"/>
                  </a:lnTo>
                  <a:lnTo>
                    <a:pt x="402" y="912"/>
                  </a:lnTo>
                  <a:lnTo>
                    <a:pt x="414" y="892"/>
                  </a:lnTo>
                  <a:lnTo>
                    <a:pt x="422" y="870"/>
                  </a:lnTo>
                  <a:lnTo>
                    <a:pt x="426" y="848"/>
                  </a:lnTo>
                  <a:lnTo>
                    <a:pt x="428" y="826"/>
                  </a:lnTo>
                  <a:lnTo>
                    <a:pt x="428" y="174"/>
                  </a:lnTo>
                  <a:lnTo>
                    <a:pt x="428" y="174"/>
                  </a:lnTo>
                  <a:lnTo>
                    <a:pt x="428" y="156"/>
                  </a:lnTo>
                  <a:lnTo>
                    <a:pt x="426" y="138"/>
                  </a:lnTo>
                  <a:lnTo>
                    <a:pt x="420" y="122"/>
                  </a:lnTo>
                  <a:lnTo>
                    <a:pt x="416" y="106"/>
                  </a:lnTo>
                  <a:lnTo>
                    <a:pt x="408" y="90"/>
                  </a:lnTo>
                  <a:lnTo>
                    <a:pt x="400" y="76"/>
                  </a:lnTo>
                  <a:lnTo>
                    <a:pt x="390" y="62"/>
                  </a:lnTo>
                  <a:lnTo>
                    <a:pt x="378" y="50"/>
                  </a:lnTo>
                  <a:lnTo>
                    <a:pt x="366" y="40"/>
                  </a:lnTo>
                  <a:lnTo>
                    <a:pt x="354" y="30"/>
                  </a:lnTo>
                  <a:lnTo>
                    <a:pt x="340" y="20"/>
                  </a:lnTo>
                  <a:lnTo>
                    <a:pt x="324" y="14"/>
                  </a:lnTo>
                  <a:lnTo>
                    <a:pt x="308" y="8"/>
                  </a:lnTo>
                  <a:lnTo>
                    <a:pt x="292" y="4"/>
                  </a:lnTo>
                  <a:lnTo>
                    <a:pt x="274" y="0"/>
                  </a:lnTo>
                  <a:lnTo>
                    <a:pt x="256" y="0"/>
                  </a:lnTo>
                  <a:lnTo>
                    <a:pt x="170" y="0"/>
                  </a:lnTo>
                  <a:lnTo>
                    <a:pt x="170" y="0"/>
                  </a:lnTo>
                  <a:lnTo>
                    <a:pt x="154" y="0"/>
                  </a:lnTo>
                  <a:lnTo>
                    <a:pt x="140" y="2"/>
                  </a:lnTo>
                  <a:lnTo>
                    <a:pt x="126" y="6"/>
                  </a:lnTo>
                  <a:lnTo>
                    <a:pt x="112" y="10"/>
                  </a:lnTo>
                  <a:lnTo>
                    <a:pt x="98" y="16"/>
                  </a:lnTo>
                  <a:lnTo>
                    <a:pt x="84" y="22"/>
                  </a:lnTo>
                  <a:lnTo>
                    <a:pt x="62" y="38"/>
                  </a:lnTo>
                  <a:lnTo>
                    <a:pt x="40" y="60"/>
                  </a:lnTo>
                  <a:lnTo>
                    <a:pt x="24" y="82"/>
                  </a:lnTo>
                  <a:lnTo>
                    <a:pt x="16" y="96"/>
                  </a:lnTo>
                  <a:lnTo>
                    <a:pt x="10" y="108"/>
                  </a:lnTo>
                  <a:lnTo>
                    <a:pt x="4" y="122"/>
                  </a:lnTo>
                  <a:lnTo>
                    <a:pt x="0" y="138"/>
                  </a:lnTo>
                  <a:lnTo>
                    <a:pt x="178" y="106"/>
                  </a:lnTo>
                  <a:lnTo>
                    <a:pt x="178" y="106"/>
                  </a:lnTo>
                  <a:lnTo>
                    <a:pt x="184" y="102"/>
                  </a:lnTo>
                  <a:lnTo>
                    <a:pt x="190" y="102"/>
                  </a:lnTo>
                  <a:lnTo>
                    <a:pt x="202" y="102"/>
                  </a:lnTo>
                  <a:lnTo>
                    <a:pt x="202" y="102"/>
                  </a:lnTo>
                  <a:lnTo>
                    <a:pt x="220" y="102"/>
                  </a:lnTo>
                  <a:lnTo>
                    <a:pt x="238" y="108"/>
                  </a:lnTo>
                  <a:lnTo>
                    <a:pt x="254" y="118"/>
                  </a:lnTo>
                  <a:lnTo>
                    <a:pt x="270" y="130"/>
                  </a:lnTo>
                  <a:lnTo>
                    <a:pt x="284" y="144"/>
                  </a:lnTo>
                  <a:lnTo>
                    <a:pt x="294" y="160"/>
                  </a:lnTo>
                  <a:lnTo>
                    <a:pt x="304" y="178"/>
                  </a:lnTo>
                  <a:lnTo>
                    <a:pt x="308" y="198"/>
                  </a:lnTo>
                  <a:lnTo>
                    <a:pt x="308" y="198"/>
                  </a:lnTo>
                  <a:lnTo>
                    <a:pt x="310" y="210"/>
                  </a:lnTo>
                  <a:lnTo>
                    <a:pt x="310" y="220"/>
                  </a:lnTo>
                  <a:lnTo>
                    <a:pt x="308" y="230"/>
                  </a:lnTo>
                  <a:lnTo>
                    <a:pt x="306" y="242"/>
                  </a:lnTo>
                  <a:lnTo>
                    <a:pt x="298" y="262"/>
                  </a:lnTo>
                  <a:lnTo>
                    <a:pt x="290" y="280"/>
                  </a:lnTo>
                  <a:lnTo>
                    <a:pt x="290" y="280"/>
                  </a:lnTo>
                  <a:lnTo>
                    <a:pt x="282" y="290"/>
                  </a:lnTo>
                  <a:lnTo>
                    <a:pt x="274" y="300"/>
                  </a:lnTo>
                  <a:lnTo>
                    <a:pt x="266" y="306"/>
                  </a:lnTo>
                  <a:lnTo>
                    <a:pt x="258" y="314"/>
                  </a:lnTo>
                  <a:lnTo>
                    <a:pt x="238" y="322"/>
                  </a:lnTo>
                  <a:lnTo>
                    <a:pt x="218" y="328"/>
                  </a:lnTo>
                  <a:lnTo>
                    <a:pt x="0" y="362"/>
                  </a:lnTo>
                  <a:lnTo>
                    <a:pt x="0" y="826"/>
                  </a:lnTo>
                  <a:lnTo>
                    <a:pt x="0" y="826"/>
                  </a:lnTo>
                  <a:lnTo>
                    <a:pt x="2" y="854"/>
                  </a:lnTo>
                  <a:lnTo>
                    <a:pt x="8" y="880"/>
                  </a:lnTo>
                  <a:lnTo>
                    <a:pt x="18" y="904"/>
                  </a:lnTo>
                  <a:lnTo>
                    <a:pt x="32" y="928"/>
                  </a:lnTo>
                  <a:lnTo>
                    <a:pt x="50" y="948"/>
                  </a:lnTo>
                  <a:lnTo>
                    <a:pt x="70" y="964"/>
                  </a:lnTo>
                  <a:lnTo>
                    <a:pt x="94" y="978"/>
                  </a:lnTo>
                  <a:lnTo>
                    <a:pt x="120" y="990"/>
                  </a:lnTo>
                  <a:lnTo>
                    <a:pt x="82" y="1282"/>
                  </a:lnTo>
                  <a:lnTo>
                    <a:pt x="82" y="1282"/>
                  </a:lnTo>
                  <a:lnTo>
                    <a:pt x="82" y="1294"/>
                  </a:lnTo>
                  <a:lnTo>
                    <a:pt x="82" y="1294"/>
                  </a:lnTo>
                  <a:lnTo>
                    <a:pt x="82" y="1304"/>
                  </a:lnTo>
                  <a:lnTo>
                    <a:pt x="86" y="1314"/>
                  </a:lnTo>
                  <a:lnTo>
                    <a:pt x="92" y="1336"/>
                  </a:lnTo>
                  <a:lnTo>
                    <a:pt x="260" y="1656"/>
                  </a:lnTo>
                  <a:lnTo>
                    <a:pt x="260" y="1656"/>
                  </a:lnTo>
                  <a:lnTo>
                    <a:pt x="270" y="1670"/>
                  </a:lnTo>
                  <a:lnTo>
                    <a:pt x="284" y="1682"/>
                  </a:lnTo>
                  <a:lnTo>
                    <a:pt x="298" y="1692"/>
                  </a:lnTo>
                  <a:lnTo>
                    <a:pt x="316" y="1698"/>
                  </a:lnTo>
                  <a:lnTo>
                    <a:pt x="332" y="1700"/>
                  </a:lnTo>
                  <a:lnTo>
                    <a:pt x="350" y="1702"/>
                  </a:lnTo>
                  <a:lnTo>
                    <a:pt x="368" y="1700"/>
                  </a:lnTo>
                  <a:lnTo>
                    <a:pt x="386" y="1694"/>
                  </a:lnTo>
                  <a:lnTo>
                    <a:pt x="406" y="1680"/>
                  </a:lnTo>
                  <a:lnTo>
                    <a:pt x="406" y="1680"/>
                  </a:lnTo>
                  <a:lnTo>
                    <a:pt x="422" y="1670"/>
                  </a:lnTo>
                  <a:lnTo>
                    <a:pt x="436" y="1658"/>
                  </a:lnTo>
                  <a:lnTo>
                    <a:pt x="446" y="1642"/>
                  </a:lnTo>
                  <a:lnTo>
                    <a:pt x="454" y="1626"/>
                  </a:lnTo>
                  <a:lnTo>
                    <a:pt x="456" y="1610"/>
                  </a:lnTo>
                  <a:lnTo>
                    <a:pt x="456" y="1590"/>
                  </a:lnTo>
                  <a:lnTo>
                    <a:pt x="450" y="1572"/>
                  </a:lnTo>
                  <a:lnTo>
                    <a:pt x="442" y="1554"/>
                  </a:lnTo>
                  <a:lnTo>
                    <a:pt x="442" y="15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566"/>
            <p:cNvSpPr>
              <a:spLocks/>
            </p:cNvSpPr>
            <p:nvPr/>
          </p:nvSpPr>
          <p:spPr bwMode="auto">
            <a:xfrm>
              <a:off x="7347022" y="4557520"/>
              <a:ext cx="626788" cy="563880"/>
            </a:xfrm>
            <a:custGeom>
              <a:avLst/>
              <a:gdLst>
                <a:gd name="T0" fmla="*/ 164 w 580"/>
                <a:gd name="T1" fmla="*/ 82 h 484"/>
                <a:gd name="T2" fmla="*/ 164 w 580"/>
                <a:gd name="T3" fmla="*/ 82 h 484"/>
                <a:gd name="T4" fmla="*/ 164 w 580"/>
                <a:gd name="T5" fmla="*/ 64 h 484"/>
                <a:gd name="T6" fmla="*/ 158 w 580"/>
                <a:gd name="T7" fmla="*/ 48 h 484"/>
                <a:gd name="T8" fmla="*/ 150 w 580"/>
                <a:gd name="T9" fmla="*/ 34 h 484"/>
                <a:gd name="T10" fmla="*/ 140 w 580"/>
                <a:gd name="T11" fmla="*/ 22 h 484"/>
                <a:gd name="T12" fmla="*/ 128 w 580"/>
                <a:gd name="T13" fmla="*/ 12 h 484"/>
                <a:gd name="T14" fmla="*/ 114 w 580"/>
                <a:gd name="T15" fmla="*/ 4 h 484"/>
                <a:gd name="T16" fmla="*/ 100 w 580"/>
                <a:gd name="T17" fmla="*/ 0 h 484"/>
                <a:gd name="T18" fmla="*/ 86 w 580"/>
                <a:gd name="T19" fmla="*/ 0 h 484"/>
                <a:gd name="T20" fmla="*/ 86 w 580"/>
                <a:gd name="T21" fmla="*/ 0 h 484"/>
                <a:gd name="T22" fmla="*/ 68 w 580"/>
                <a:gd name="T23" fmla="*/ 2 h 484"/>
                <a:gd name="T24" fmla="*/ 50 w 580"/>
                <a:gd name="T25" fmla="*/ 8 h 484"/>
                <a:gd name="T26" fmla="*/ 36 w 580"/>
                <a:gd name="T27" fmla="*/ 16 h 484"/>
                <a:gd name="T28" fmla="*/ 22 w 580"/>
                <a:gd name="T29" fmla="*/ 26 h 484"/>
                <a:gd name="T30" fmla="*/ 12 w 580"/>
                <a:gd name="T31" fmla="*/ 38 h 484"/>
                <a:gd name="T32" fmla="*/ 6 w 580"/>
                <a:gd name="T33" fmla="*/ 50 h 484"/>
                <a:gd name="T34" fmla="*/ 2 w 580"/>
                <a:gd name="T35" fmla="*/ 66 h 484"/>
                <a:gd name="T36" fmla="*/ 0 w 580"/>
                <a:gd name="T37" fmla="*/ 82 h 484"/>
                <a:gd name="T38" fmla="*/ 4 w 580"/>
                <a:gd name="T39" fmla="*/ 400 h 484"/>
                <a:gd name="T40" fmla="*/ 4 w 580"/>
                <a:gd name="T41" fmla="*/ 400 h 484"/>
                <a:gd name="T42" fmla="*/ 6 w 580"/>
                <a:gd name="T43" fmla="*/ 416 h 484"/>
                <a:gd name="T44" fmla="*/ 12 w 580"/>
                <a:gd name="T45" fmla="*/ 432 h 484"/>
                <a:gd name="T46" fmla="*/ 18 w 580"/>
                <a:gd name="T47" fmla="*/ 446 h 484"/>
                <a:gd name="T48" fmla="*/ 30 w 580"/>
                <a:gd name="T49" fmla="*/ 458 h 484"/>
                <a:gd name="T50" fmla="*/ 42 w 580"/>
                <a:gd name="T51" fmla="*/ 468 h 484"/>
                <a:gd name="T52" fmla="*/ 56 w 580"/>
                <a:gd name="T53" fmla="*/ 476 h 484"/>
                <a:gd name="T54" fmla="*/ 72 w 580"/>
                <a:gd name="T55" fmla="*/ 482 h 484"/>
                <a:gd name="T56" fmla="*/ 88 w 580"/>
                <a:gd name="T57" fmla="*/ 484 h 484"/>
                <a:gd name="T58" fmla="*/ 88 w 580"/>
                <a:gd name="T59" fmla="*/ 484 h 484"/>
                <a:gd name="T60" fmla="*/ 98 w 580"/>
                <a:gd name="T61" fmla="*/ 482 h 484"/>
                <a:gd name="T62" fmla="*/ 104 w 580"/>
                <a:gd name="T63" fmla="*/ 482 h 484"/>
                <a:gd name="T64" fmla="*/ 106 w 580"/>
                <a:gd name="T65" fmla="*/ 478 h 484"/>
                <a:gd name="T66" fmla="*/ 514 w 580"/>
                <a:gd name="T67" fmla="*/ 416 h 484"/>
                <a:gd name="T68" fmla="*/ 514 w 580"/>
                <a:gd name="T69" fmla="*/ 416 h 484"/>
                <a:gd name="T70" fmla="*/ 528 w 580"/>
                <a:gd name="T71" fmla="*/ 410 h 484"/>
                <a:gd name="T72" fmla="*/ 542 w 580"/>
                <a:gd name="T73" fmla="*/ 402 h 484"/>
                <a:gd name="T74" fmla="*/ 554 w 580"/>
                <a:gd name="T75" fmla="*/ 392 h 484"/>
                <a:gd name="T76" fmla="*/ 564 w 580"/>
                <a:gd name="T77" fmla="*/ 380 h 484"/>
                <a:gd name="T78" fmla="*/ 572 w 580"/>
                <a:gd name="T79" fmla="*/ 366 h 484"/>
                <a:gd name="T80" fmla="*/ 576 w 580"/>
                <a:gd name="T81" fmla="*/ 350 h 484"/>
                <a:gd name="T82" fmla="*/ 580 w 580"/>
                <a:gd name="T83" fmla="*/ 334 h 484"/>
                <a:gd name="T84" fmla="*/ 578 w 580"/>
                <a:gd name="T85" fmla="*/ 318 h 484"/>
                <a:gd name="T86" fmla="*/ 578 w 580"/>
                <a:gd name="T87" fmla="*/ 318 h 484"/>
                <a:gd name="T88" fmla="*/ 574 w 580"/>
                <a:gd name="T89" fmla="*/ 302 h 484"/>
                <a:gd name="T90" fmla="*/ 566 w 580"/>
                <a:gd name="T91" fmla="*/ 288 h 484"/>
                <a:gd name="T92" fmla="*/ 556 w 580"/>
                <a:gd name="T93" fmla="*/ 276 h 484"/>
                <a:gd name="T94" fmla="*/ 544 w 580"/>
                <a:gd name="T95" fmla="*/ 266 h 484"/>
                <a:gd name="T96" fmla="*/ 530 w 580"/>
                <a:gd name="T97" fmla="*/ 258 h 484"/>
                <a:gd name="T98" fmla="*/ 516 w 580"/>
                <a:gd name="T99" fmla="*/ 252 h 484"/>
                <a:gd name="T100" fmla="*/ 500 w 580"/>
                <a:gd name="T101" fmla="*/ 252 h 484"/>
                <a:gd name="T102" fmla="*/ 484 w 580"/>
                <a:gd name="T103" fmla="*/ 254 h 484"/>
                <a:gd name="T104" fmla="*/ 172 w 580"/>
                <a:gd name="T105" fmla="*/ 300 h 484"/>
                <a:gd name="T106" fmla="*/ 164 w 580"/>
                <a:gd name="T107" fmla="*/ 8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0" h="484">
                  <a:moveTo>
                    <a:pt x="164" y="82"/>
                  </a:moveTo>
                  <a:lnTo>
                    <a:pt x="164" y="82"/>
                  </a:lnTo>
                  <a:lnTo>
                    <a:pt x="164" y="64"/>
                  </a:lnTo>
                  <a:lnTo>
                    <a:pt x="158" y="48"/>
                  </a:lnTo>
                  <a:lnTo>
                    <a:pt x="150" y="34"/>
                  </a:lnTo>
                  <a:lnTo>
                    <a:pt x="140" y="22"/>
                  </a:lnTo>
                  <a:lnTo>
                    <a:pt x="128" y="12"/>
                  </a:lnTo>
                  <a:lnTo>
                    <a:pt x="114" y="4"/>
                  </a:lnTo>
                  <a:lnTo>
                    <a:pt x="100" y="0"/>
                  </a:lnTo>
                  <a:lnTo>
                    <a:pt x="86" y="0"/>
                  </a:lnTo>
                  <a:lnTo>
                    <a:pt x="86" y="0"/>
                  </a:lnTo>
                  <a:lnTo>
                    <a:pt x="68" y="2"/>
                  </a:lnTo>
                  <a:lnTo>
                    <a:pt x="50" y="8"/>
                  </a:lnTo>
                  <a:lnTo>
                    <a:pt x="36" y="16"/>
                  </a:lnTo>
                  <a:lnTo>
                    <a:pt x="22" y="26"/>
                  </a:lnTo>
                  <a:lnTo>
                    <a:pt x="12" y="38"/>
                  </a:lnTo>
                  <a:lnTo>
                    <a:pt x="6" y="50"/>
                  </a:lnTo>
                  <a:lnTo>
                    <a:pt x="2" y="66"/>
                  </a:lnTo>
                  <a:lnTo>
                    <a:pt x="0" y="82"/>
                  </a:lnTo>
                  <a:lnTo>
                    <a:pt x="4" y="400"/>
                  </a:lnTo>
                  <a:lnTo>
                    <a:pt x="4" y="400"/>
                  </a:lnTo>
                  <a:lnTo>
                    <a:pt x="6" y="416"/>
                  </a:lnTo>
                  <a:lnTo>
                    <a:pt x="12" y="432"/>
                  </a:lnTo>
                  <a:lnTo>
                    <a:pt x="18" y="446"/>
                  </a:lnTo>
                  <a:lnTo>
                    <a:pt x="30" y="458"/>
                  </a:lnTo>
                  <a:lnTo>
                    <a:pt x="42" y="468"/>
                  </a:lnTo>
                  <a:lnTo>
                    <a:pt x="56" y="476"/>
                  </a:lnTo>
                  <a:lnTo>
                    <a:pt x="72" y="482"/>
                  </a:lnTo>
                  <a:lnTo>
                    <a:pt x="88" y="484"/>
                  </a:lnTo>
                  <a:lnTo>
                    <a:pt x="88" y="484"/>
                  </a:lnTo>
                  <a:lnTo>
                    <a:pt x="98" y="482"/>
                  </a:lnTo>
                  <a:lnTo>
                    <a:pt x="104" y="482"/>
                  </a:lnTo>
                  <a:lnTo>
                    <a:pt x="106" y="478"/>
                  </a:lnTo>
                  <a:lnTo>
                    <a:pt x="514" y="416"/>
                  </a:lnTo>
                  <a:lnTo>
                    <a:pt x="514" y="416"/>
                  </a:lnTo>
                  <a:lnTo>
                    <a:pt x="528" y="410"/>
                  </a:lnTo>
                  <a:lnTo>
                    <a:pt x="542" y="402"/>
                  </a:lnTo>
                  <a:lnTo>
                    <a:pt x="554" y="392"/>
                  </a:lnTo>
                  <a:lnTo>
                    <a:pt x="564" y="380"/>
                  </a:lnTo>
                  <a:lnTo>
                    <a:pt x="572" y="366"/>
                  </a:lnTo>
                  <a:lnTo>
                    <a:pt x="576" y="350"/>
                  </a:lnTo>
                  <a:lnTo>
                    <a:pt x="580" y="334"/>
                  </a:lnTo>
                  <a:lnTo>
                    <a:pt x="578" y="318"/>
                  </a:lnTo>
                  <a:lnTo>
                    <a:pt x="578" y="318"/>
                  </a:lnTo>
                  <a:lnTo>
                    <a:pt x="574" y="302"/>
                  </a:lnTo>
                  <a:lnTo>
                    <a:pt x="566" y="288"/>
                  </a:lnTo>
                  <a:lnTo>
                    <a:pt x="556" y="276"/>
                  </a:lnTo>
                  <a:lnTo>
                    <a:pt x="544" y="266"/>
                  </a:lnTo>
                  <a:lnTo>
                    <a:pt x="530" y="258"/>
                  </a:lnTo>
                  <a:lnTo>
                    <a:pt x="516" y="252"/>
                  </a:lnTo>
                  <a:lnTo>
                    <a:pt x="500" y="252"/>
                  </a:lnTo>
                  <a:lnTo>
                    <a:pt x="484" y="254"/>
                  </a:lnTo>
                  <a:lnTo>
                    <a:pt x="172" y="300"/>
                  </a:lnTo>
                  <a:lnTo>
                    <a:pt x="164"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567"/>
            <p:cNvSpPr>
              <a:spLocks/>
            </p:cNvSpPr>
            <p:nvPr/>
          </p:nvSpPr>
          <p:spPr bwMode="auto">
            <a:xfrm>
              <a:off x="7277859" y="4664704"/>
              <a:ext cx="358782" cy="542909"/>
            </a:xfrm>
            <a:custGeom>
              <a:avLst/>
              <a:gdLst>
                <a:gd name="T0" fmla="*/ 332 w 332"/>
                <a:gd name="T1" fmla="*/ 392 h 466"/>
                <a:gd name="T2" fmla="*/ 174 w 332"/>
                <a:gd name="T3" fmla="*/ 422 h 466"/>
                <a:gd name="T4" fmla="*/ 174 w 332"/>
                <a:gd name="T5" fmla="*/ 422 h 466"/>
                <a:gd name="T6" fmla="*/ 158 w 332"/>
                <a:gd name="T7" fmla="*/ 422 h 466"/>
                <a:gd name="T8" fmla="*/ 152 w 332"/>
                <a:gd name="T9" fmla="*/ 422 h 466"/>
                <a:gd name="T10" fmla="*/ 152 w 332"/>
                <a:gd name="T11" fmla="*/ 422 h 466"/>
                <a:gd name="T12" fmla="*/ 130 w 332"/>
                <a:gd name="T13" fmla="*/ 418 h 466"/>
                <a:gd name="T14" fmla="*/ 108 w 332"/>
                <a:gd name="T15" fmla="*/ 412 h 466"/>
                <a:gd name="T16" fmla="*/ 88 w 332"/>
                <a:gd name="T17" fmla="*/ 402 h 466"/>
                <a:gd name="T18" fmla="*/ 72 w 332"/>
                <a:gd name="T19" fmla="*/ 388 h 466"/>
                <a:gd name="T20" fmla="*/ 58 w 332"/>
                <a:gd name="T21" fmla="*/ 370 h 466"/>
                <a:gd name="T22" fmla="*/ 48 w 332"/>
                <a:gd name="T23" fmla="*/ 352 h 466"/>
                <a:gd name="T24" fmla="*/ 42 w 332"/>
                <a:gd name="T25" fmla="*/ 330 h 466"/>
                <a:gd name="T26" fmla="*/ 40 w 332"/>
                <a:gd name="T27" fmla="*/ 308 h 466"/>
                <a:gd name="T28" fmla="*/ 32 w 332"/>
                <a:gd name="T29" fmla="*/ 0 h 466"/>
                <a:gd name="T30" fmla="*/ 32 w 332"/>
                <a:gd name="T31" fmla="*/ 0 h 466"/>
                <a:gd name="T32" fmla="*/ 26 w 332"/>
                <a:gd name="T33" fmla="*/ 6 h 466"/>
                <a:gd name="T34" fmla="*/ 18 w 332"/>
                <a:gd name="T35" fmla="*/ 12 h 466"/>
                <a:gd name="T36" fmla="*/ 12 w 332"/>
                <a:gd name="T37" fmla="*/ 20 h 466"/>
                <a:gd name="T38" fmla="*/ 8 w 332"/>
                <a:gd name="T39" fmla="*/ 28 h 466"/>
                <a:gd name="T40" fmla="*/ 2 w 332"/>
                <a:gd name="T41" fmla="*/ 48 h 466"/>
                <a:gd name="T42" fmla="*/ 0 w 332"/>
                <a:gd name="T43" fmla="*/ 68 h 466"/>
                <a:gd name="T44" fmla="*/ 2 w 332"/>
                <a:gd name="T45" fmla="*/ 386 h 466"/>
                <a:gd name="T46" fmla="*/ 2 w 332"/>
                <a:gd name="T47" fmla="*/ 386 h 466"/>
                <a:gd name="T48" fmla="*/ 6 w 332"/>
                <a:gd name="T49" fmla="*/ 402 h 466"/>
                <a:gd name="T50" fmla="*/ 12 w 332"/>
                <a:gd name="T51" fmla="*/ 416 h 466"/>
                <a:gd name="T52" fmla="*/ 20 w 332"/>
                <a:gd name="T53" fmla="*/ 430 h 466"/>
                <a:gd name="T54" fmla="*/ 30 w 332"/>
                <a:gd name="T55" fmla="*/ 442 h 466"/>
                <a:gd name="T56" fmla="*/ 42 w 332"/>
                <a:gd name="T57" fmla="*/ 452 h 466"/>
                <a:gd name="T58" fmla="*/ 56 w 332"/>
                <a:gd name="T59" fmla="*/ 460 h 466"/>
                <a:gd name="T60" fmla="*/ 72 w 332"/>
                <a:gd name="T61" fmla="*/ 466 h 466"/>
                <a:gd name="T62" fmla="*/ 88 w 332"/>
                <a:gd name="T63" fmla="*/ 466 h 466"/>
                <a:gd name="T64" fmla="*/ 88 w 332"/>
                <a:gd name="T65" fmla="*/ 466 h 466"/>
                <a:gd name="T66" fmla="*/ 100 w 332"/>
                <a:gd name="T67" fmla="*/ 466 h 466"/>
                <a:gd name="T68" fmla="*/ 104 w 332"/>
                <a:gd name="T69" fmla="*/ 466 h 466"/>
                <a:gd name="T70" fmla="*/ 106 w 332"/>
                <a:gd name="T71" fmla="*/ 464 h 466"/>
                <a:gd name="T72" fmla="*/ 332 w 332"/>
                <a:gd name="T73" fmla="*/ 428 h 466"/>
                <a:gd name="T74" fmla="*/ 332 w 332"/>
                <a:gd name="T75" fmla="*/ 392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32" h="466">
                  <a:moveTo>
                    <a:pt x="332" y="392"/>
                  </a:moveTo>
                  <a:lnTo>
                    <a:pt x="174" y="422"/>
                  </a:lnTo>
                  <a:lnTo>
                    <a:pt x="174" y="422"/>
                  </a:lnTo>
                  <a:lnTo>
                    <a:pt x="158" y="422"/>
                  </a:lnTo>
                  <a:lnTo>
                    <a:pt x="152" y="422"/>
                  </a:lnTo>
                  <a:lnTo>
                    <a:pt x="152" y="422"/>
                  </a:lnTo>
                  <a:lnTo>
                    <a:pt x="130" y="418"/>
                  </a:lnTo>
                  <a:lnTo>
                    <a:pt x="108" y="412"/>
                  </a:lnTo>
                  <a:lnTo>
                    <a:pt x="88" y="402"/>
                  </a:lnTo>
                  <a:lnTo>
                    <a:pt x="72" y="388"/>
                  </a:lnTo>
                  <a:lnTo>
                    <a:pt x="58" y="370"/>
                  </a:lnTo>
                  <a:lnTo>
                    <a:pt x="48" y="352"/>
                  </a:lnTo>
                  <a:lnTo>
                    <a:pt x="42" y="330"/>
                  </a:lnTo>
                  <a:lnTo>
                    <a:pt x="40" y="308"/>
                  </a:lnTo>
                  <a:lnTo>
                    <a:pt x="32" y="0"/>
                  </a:lnTo>
                  <a:lnTo>
                    <a:pt x="32" y="0"/>
                  </a:lnTo>
                  <a:lnTo>
                    <a:pt x="26" y="6"/>
                  </a:lnTo>
                  <a:lnTo>
                    <a:pt x="18" y="12"/>
                  </a:lnTo>
                  <a:lnTo>
                    <a:pt x="12" y="20"/>
                  </a:lnTo>
                  <a:lnTo>
                    <a:pt x="8" y="28"/>
                  </a:lnTo>
                  <a:lnTo>
                    <a:pt x="2" y="48"/>
                  </a:lnTo>
                  <a:lnTo>
                    <a:pt x="0" y="68"/>
                  </a:lnTo>
                  <a:lnTo>
                    <a:pt x="2" y="386"/>
                  </a:lnTo>
                  <a:lnTo>
                    <a:pt x="2" y="386"/>
                  </a:lnTo>
                  <a:lnTo>
                    <a:pt x="6" y="402"/>
                  </a:lnTo>
                  <a:lnTo>
                    <a:pt x="12" y="416"/>
                  </a:lnTo>
                  <a:lnTo>
                    <a:pt x="20" y="430"/>
                  </a:lnTo>
                  <a:lnTo>
                    <a:pt x="30" y="442"/>
                  </a:lnTo>
                  <a:lnTo>
                    <a:pt x="42" y="452"/>
                  </a:lnTo>
                  <a:lnTo>
                    <a:pt x="56" y="460"/>
                  </a:lnTo>
                  <a:lnTo>
                    <a:pt x="72" y="466"/>
                  </a:lnTo>
                  <a:lnTo>
                    <a:pt x="88" y="466"/>
                  </a:lnTo>
                  <a:lnTo>
                    <a:pt x="88" y="466"/>
                  </a:lnTo>
                  <a:lnTo>
                    <a:pt x="100" y="466"/>
                  </a:lnTo>
                  <a:lnTo>
                    <a:pt x="104" y="466"/>
                  </a:lnTo>
                  <a:lnTo>
                    <a:pt x="106" y="464"/>
                  </a:lnTo>
                  <a:lnTo>
                    <a:pt x="332" y="428"/>
                  </a:lnTo>
                  <a:lnTo>
                    <a:pt x="332"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568"/>
            <p:cNvSpPr>
              <a:spLocks/>
            </p:cNvSpPr>
            <p:nvPr/>
          </p:nvSpPr>
          <p:spPr bwMode="auto">
            <a:xfrm>
              <a:off x="7558833" y="5846056"/>
              <a:ext cx="220457" cy="831839"/>
            </a:xfrm>
            <a:custGeom>
              <a:avLst/>
              <a:gdLst>
                <a:gd name="T0" fmla="*/ 158 w 204"/>
                <a:gd name="T1" fmla="*/ 314 h 714"/>
                <a:gd name="T2" fmla="*/ 158 w 204"/>
                <a:gd name="T3" fmla="*/ 310 h 714"/>
                <a:gd name="T4" fmla="*/ 158 w 204"/>
                <a:gd name="T5" fmla="*/ 304 h 714"/>
                <a:gd name="T6" fmla="*/ 158 w 204"/>
                <a:gd name="T7" fmla="*/ 304 h 714"/>
                <a:gd name="T8" fmla="*/ 158 w 204"/>
                <a:gd name="T9" fmla="*/ 288 h 714"/>
                <a:gd name="T10" fmla="*/ 192 w 204"/>
                <a:gd name="T11" fmla="*/ 18 h 714"/>
                <a:gd name="T12" fmla="*/ 192 w 204"/>
                <a:gd name="T13" fmla="*/ 18 h 714"/>
                <a:gd name="T14" fmla="*/ 176 w 204"/>
                <a:gd name="T15" fmla="*/ 10 h 714"/>
                <a:gd name="T16" fmla="*/ 168 w 204"/>
                <a:gd name="T17" fmla="*/ 6 h 714"/>
                <a:gd name="T18" fmla="*/ 162 w 204"/>
                <a:gd name="T19" fmla="*/ 0 h 714"/>
                <a:gd name="T20" fmla="*/ 12 w 204"/>
                <a:gd name="T21" fmla="*/ 206 h 714"/>
                <a:gd name="T22" fmla="*/ 12 w 204"/>
                <a:gd name="T23" fmla="*/ 206 h 714"/>
                <a:gd name="T24" fmla="*/ 6 w 204"/>
                <a:gd name="T25" fmla="*/ 220 h 714"/>
                <a:gd name="T26" fmla="*/ 2 w 204"/>
                <a:gd name="T27" fmla="*/ 234 h 714"/>
                <a:gd name="T28" fmla="*/ 0 w 204"/>
                <a:gd name="T29" fmla="*/ 246 h 714"/>
                <a:gd name="T30" fmla="*/ 0 w 204"/>
                <a:gd name="T31" fmla="*/ 258 h 714"/>
                <a:gd name="T32" fmla="*/ 0 w 204"/>
                <a:gd name="T33" fmla="*/ 258 h 714"/>
                <a:gd name="T34" fmla="*/ 0 w 204"/>
                <a:gd name="T35" fmla="*/ 264 h 714"/>
                <a:gd name="T36" fmla="*/ 0 w 204"/>
                <a:gd name="T37" fmla="*/ 620 h 714"/>
                <a:gd name="T38" fmla="*/ 0 w 204"/>
                <a:gd name="T39" fmla="*/ 620 h 714"/>
                <a:gd name="T40" fmla="*/ 0 w 204"/>
                <a:gd name="T41" fmla="*/ 638 h 714"/>
                <a:gd name="T42" fmla="*/ 6 w 204"/>
                <a:gd name="T43" fmla="*/ 656 h 714"/>
                <a:gd name="T44" fmla="*/ 14 w 204"/>
                <a:gd name="T45" fmla="*/ 672 h 714"/>
                <a:gd name="T46" fmla="*/ 24 w 204"/>
                <a:gd name="T47" fmla="*/ 686 h 714"/>
                <a:gd name="T48" fmla="*/ 38 w 204"/>
                <a:gd name="T49" fmla="*/ 698 h 714"/>
                <a:gd name="T50" fmla="*/ 54 w 204"/>
                <a:gd name="T51" fmla="*/ 706 h 714"/>
                <a:gd name="T52" fmla="*/ 72 w 204"/>
                <a:gd name="T53" fmla="*/ 712 h 714"/>
                <a:gd name="T54" fmla="*/ 92 w 204"/>
                <a:gd name="T55" fmla="*/ 714 h 714"/>
                <a:gd name="T56" fmla="*/ 114 w 204"/>
                <a:gd name="T57" fmla="*/ 714 h 714"/>
                <a:gd name="T58" fmla="*/ 114 w 204"/>
                <a:gd name="T59" fmla="*/ 714 h 714"/>
                <a:gd name="T60" fmla="*/ 134 w 204"/>
                <a:gd name="T61" fmla="*/ 712 h 714"/>
                <a:gd name="T62" fmla="*/ 150 w 204"/>
                <a:gd name="T63" fmla="*/ 706 h 714"/>
                <a:gd name="T64" fmla="*/ 166 w 204"/>
                <a:gd name="T65" fmla="*/ 698 h 714"/>
                <a:gd name="T66" fmla="*/ 178 w 204"/>
                <a:gd name="T67" fmla="*/ 686 h 714"/>
                <a:gd name="T68" fmla="*/ 190 w 204"/>
                <a:gd name="T69" fmla="*/ 672 h 714"/>
                <a:gd name="T70" fmla="*/ 198 w 204"/>
                <a:gd name="T71" fmla="*/ 656 h 714"/>
                <a:gd name="T72" fmla="*/ 202 w 204"/>
                <a:gd name="T73" fmla="*/ 638 h 714"/>
                <a:gd name="T74" fmla="*/ 204 w 204"/>
                <a:gd name="T75" fmla="*/ 620 h 714"/>
                <a:gd name="T76" fmla="*/ 204 w 204"/>
                <a:gd name="T77" fmla="*/ 428 h 714"/>
                <a:gd name="T78" fmla="*/ 170 w 204"/>
                <a:gd name="T79" fmla="*/ 362 h 714"/>
                <a:gd name="T80" fmla="*/ 170 w 204"/>
                <a:gd name="T81" fmla="*/ 362 h 714"/>
                <a:gd name="T82" fmla="*/ 164 w 204"/>
                <a:gd name="T83" fmla="*/ 350 h 714"/>
                <a:gd name="T84" fmla="*/ 160 w 204"/>
                <a:gd name="T85" fmla="*/ 336 h 714"/>
                <a:gd name="T86" fmla="*/ 158 w 204"/>
                <a:gd name="T87" fmla="*/ 324 h 714"/>
                <a:gd name="T88" fmla="*/ 158 w 204"/>
                <a:gd name="T89" fmla="*/ 314 h 714"/>
                <a:gd name="T90" fmla="*/ 158 w 204"/>
                <a:gd name="T91" fmla="*/ 314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4" h="714">
                  <a:moveTo>
                    <a:pt x="158" y="314"/>
                  </a:moveTo>
                  <a:lnTo>
                    <a:pt x="158" y="310"/>
                  </a:lnTo>
                  <a:lnTo>
                    <a:pt x="158" y="304"/>
                  </a:lnTo>
                  <a:lnTo>
                    <a:pt x="158" y="304"/>
                  </a:lnTo>
                  <a:lnTo>
                    <a:pt x="158" y="288"/>
                  </a:lnTo>
                  <a:lnTo>
                    <a:pt x="192" y="18"/>
                  </a:lnTo>
                  <a:lnTo>
                    <a:pt x="192" y="18"/>
                  </a:lnTo>
                  <a:lnTo>
                    <a:pt x="176" y="10"/>
                  </a:lnTo>
                  <a:lnTo>
                    <a:pt x="168" y="6"/>
                  </a:lnTo>
                  <a:lnTo>
                    <a:pt x="162" y="0"/>
                  </a:lnTo>
                  <a:lnTo>
                    <a:pt x="12" y="206"/>
                  </a:lnTo>
                  <a:lnTo>
                    <a:pt x="12" y="206"/>
                  </a:lnTo>
                  <a:lnTo>
                    <a:pt x="6" y="220"/>
                  </a:lnTo>
                  <a:lnTo>
                    <a:pt x="2" y="234"/>
                  </a:lnTo>
                  <a:lnTo>
                    <a:pt x="0" y="246"/>
                  </a:lnTo>
                  <a:lnTo>
                    <a:pt x="0" y="258"/>
                  </a:lnTo>
                  <a:lnTo>
                    <a:pt x="0" y="258"/>
                  </a:lnTo>
                  <a:lnTo>
                    <a:pt x="0" y="264"/>
                  </a:lnTo>
                  <a:lnTo>
                    <a:pt x="0" y="620"/>
                  </a:lnTo>
                  <a:lnTo>
                    <a:pt x="0" y="620"/>
                  </a:lnTo>
                  <a:lnTo>
                    <a:pt x="0" y="638"/>
                  </a:lnTo>
                  <a:lnTo>
                    <a:pt x="6" y="656"/>
                  </a:lnTo>
                  <a:lnTo>
                    <a:pt x="14" y="672"/>
                  </a:lnTo>
                  <a:lnTo>
                    <a:pt x="24" y="686"/>
                  </a:lnTo>
                  <a:lnTo>
                    <a:pt x="38" y="698"/>
                  </a:lnTo>
                  <a:lnTo>
                    <a:pt x="54" y="706"/>
                  </a:lnTo>
                  <a:lnTo>
                    <a:pt x="72" y="712"/>
                  </a:lnTo>
                  <a:lnTo>
                    <a:pt x="92" y="714"/>
                  </a:lnTo>
                  <a:lnTo>
                    <a:pt x="114" y="714"/>
                  </a:lnTo>
                  <a:lnTo>
                    <a:pt x="114" y="714"/>
                  </a:lnTo>
                  <a:lnTo>
                    <a:pt x="134" y="712"/>
                  </a:lnTo>
                  <a:lnTo>
                    <a:pt x="150" y="706"/>
                  </a:lnTo>
                  <a:lnTo>
                    <a:pt x="166" y="698"/>
                  </a:lnTo>
                  <a:lnTo>
                    <a:pt x="178" y="686"/>
                  </a:lnTo>
                  <a:lnTo>
                    <a:pt x="190" y="672"/>
                  </a:lnTo>
                  <a:lnTo>
                    <a:pt x="198" y="656"/>
                  </a:lnTo>
                  <a:lnTo>
                    <a:pt x="202" y="638"/>
                  </a:lnTo>
                  <a:lnTo>
                    <a:pt x="204" y="620"/>
                  </a:lnTo>
                  <a:lnTo>
                    <a:pt x="204" y="428"/>
                  </a:lnTo>
                  <a:lnTo>
                    <a:pt x="170" y="362"/>
                  </a:lnTo>
                  <a:lnTo>
                    <a:pt x="170" y="362"/>
                  </a:lnTo>
                  <a:lnTo>
                    <a:pt x="164" y="350"/>
                  </a:lnTo>
                  <a:lnTo>
                    <a:pt x="160" y="336"/>
                  </a:lnTo>
                  <a:lnTo>
                    <a:pt x="158" y="324"/>
                  </a:lnTo>
                  <a:lnTo>
                    <a:pt x="158" y="314"/>
                  </a:lnTo>
                  <a:lnTo>
                    <a:pt x="158" y="3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569"/>
            <p:cNvSpPr>
              <a:spLocks/>
            </p:cNvSpPr>
            <p:nvPr/>
          </p:nvSpPr>
          <p:spPr bwMode="auto">
            <a:xfrm>
              <a:off x="7316763" y="4371113"/>
              <a:ext cx="425784" cy="461356"/>
            </a:xfrm>
            <a:custGeom>
              <a:avLst/>
              <a:gdLst>
                <a:gd name="T0" fmla="*/ 114 w 394"/>
                <a:gd name="T1" fmla="*/ 124 h 396"/>
                <a:gd name="T2" fmla="*/ 124 w 394"/>
                <a:gd name="T3" fmla="*/ 126 h 396"/>
                <a:gd name="T4" fmla="*/ 154 w 394"/>
                <a:gd name="T5" fmla="*/ 134 h 396"/>
                <a:gd name="T6" fmla="*/ 188 w 394"/>
                <a:gd name="T7" fmla="*/ 158 h 396"/>
                <a:gd name="T8" fmla="*/ 214 w 394"/>
                <a:gd name="T9" fmla="*/ 194 h 396"/>
                <a:gd name="T10" fmla="*/ 222 w 394"/>
                <a:gd name="T11" fmla="*/ 224 h 396"/>
                <a:gd name="T12" fmla="*/ 226 w 394"/>
                <a:gd name="T13" fmla="*/ 396 h 396"/>
                <a:gd name="T14" fmla="*/ 244 w 394"/>
                <a:gd name="T15" fmla="*/ 392 h 396"/>
                <a:gd name="T16" fmla="*/ 278 w 394"/>
                <a:gd name="T17" fmla="*/ 380 h 396"/>
                <a:gd name="T18" fmla="*/ 308 w 394"/>
                <a:gd name="T19" fmla="*/ 364 h 396"/>
                <a:gd name="T20" fmla="*/ 334 w 394"/>
                <a:gd name="T21" fmla="*/ 342 h 396"/>
                <a:gd name="T22" fmla="*/ 358 w 394"/>
                <a:gd name="T23" fmla="*/ 316 h 396"/>
                <a:gd name="T24" fmla="*/ 374 w 394"/>
                <a:gd name="T25" fmla="*/ 286 h 396"/>
                <a:gd name="T26" fmla="*/ 386 w 394"/>
                <a:gd name="T27" fmla="*/ 254 h 396"/>
                <a:gd name="T28" fmla="*/ 392 w 394"/>
                <a:gd name="T29" fmla="*/ 218 h 396"/>
                <a:gd name="T30" fmla="*/ 394 w 394"/>
                <a:gd name="T31" fmla="*/ 200 h 396"/>
                <a:gd name="T32" fmla="*/ 390 w 394"/>
                <a:gd name="T33" fmla="*/ 158 h 396"/>
                <a:gd name="T34" fmla="*/ 378 w 394"/>
                <a:gd name="T35" fmla="*/ 122 h 396"/>
                <a:gd name="T36" fmla="*/ 360 w 394"/>
                <a:gd name="T37" fmla="*/ 88 h 396"/>
                <a:gd name="T38" fmla="*/ 336 w 394"/>
                <a:gd name="T39" fmla="*/ 58 h 396"/>
                <a:gd name="T40" fmla="*/ 308 w 394"/>
                <a:gd name="T41" fmla="*/ 34 h 396"/>
                <a:gd name="T42" fmla="*/ 274 w 394"/>
                <a:gd name="T43" fmla="*/ 16 h 396"/>
                <a:gd name="T44" fmla="*/ 238 w 394"/>
                <a:gd name="T45" fmla="*/ 4 h 396"/>
                <a:gd name="T46" fmla="*/ 200 w 394"/>
                <a:gd name="T47" fmla="*/ 0 h 396"/>
                <a:gd name="T48" fmla="*/ 180 w 394"/>
                <a:gd name="T49" fmla="*/ 2 h 396"/>
                <a:gd name="T50" fmla="*/ 140 w 394"/>
                <a:gd name="T51" fmla="*/ 10 h 396"/>
                <a:gd name="T52" fmla="*/ 106 w 394"/>
                <a:gd name="T53" fmla="*/ 24 h 396"/>
                <a:gd name="T54" fmla="*/ 74 w 394"/>
                <a:gd name="T55" fmla="*/ 46 h 396"/>
                <a:gd name="T56" fmla="*/ 46 w 394"/>
                <a:gd name="T57" fmla="*/ 72 h 396"/>
                <a:gd name="T58" fmla="*/ 24 w 394"/>
                <a:gd name="T59" fmla="*/ 104 h 396"/>
                <a:gd name="T60" fmla="*/ 8 w 394"/>
                <a:gd name="T61" fmla="*/ 140 h 396"/>
                <a:gd name="T62" fmla="*/ 0 w 394"/>
                <a:gd name="T63" fmla="*/ 178 h 396"/>
                <a:gd name="T64" fmla="*/ 0 w 394"/>
                <a:gd name="T65" fmla="*/ 200 h 396"/>
                <a:gd name="T66" fmla="*/ 0 w 394"/>
                <a:gd name="T67" fmla="*/ 210 h 396"/>
                <a:gd name="T68" fmla="*/ 16 w 394"/>
                <a:gd name="T69" fmla="*/ 178 h 396"/>
                <a:gd name="T70" fmla="*/ 42 w 394"/>
                <a:gd name="T71" fmla="*/ 152 h 396"/>
                <a:gd name="T72" fmla="*/ 74 w 394"/>
                <a:gd name="T73" fmla="*/ 134 h 396"/>
                <a:gd name="T74" fmla="*/ 108 w 394"/>
                <a:gd name="T75" fmla="*/ 124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4" h="396">
                  <a:moveTo>
                    <a:pt x="108" y="124"/>
                  </a:moveTo>
                  <a:lnTo>
                    <a:pt x="114" y="124"/>
                  </a:lnTo>
                  <a:lnTo>
                    <a:pt x="114" y="124"/>
                  </a:lnTo>
                  <a:lnTo>
                    <a:pt x="124" y="126"/>
                  </a:lnTo>
                  <a:lnTo>
                    <a:pt x="134" y="126"/>
                  </a:lnTo>
                  <a:lnTo>
                    <a:pt x="154" y="134"/>
                  </a:lnTo>
                  <a:lnTo>
                    <a:pt x="172" y="144"/>
                  </a:lnTo>
                  <a:lnTo>
                    <a:pt x="188" y="158"/>
                  </a:lnTo>
                  <a:lnTo>
                    <a:pt x="202" y="176"/>
                  </a:lnTo>
                  <a:lnTo>
                    <a:pt x="214" y="194"/>
                  </a:lnTo>
                  <a:lnTo>
                    <a:pt x="220" y="214"/>
                  </a:lnTo>
                  <a:lnTo>
                    <a:pt x="222" y="224"/>
                  </a:lnTo>
                  <a:lnTo>
                    <a:pt x="224" y="236"/>
                  </a:lnTo>
                  <a:lnTo>
                    <a:pt x="226" y="396"/>
                  </a:lnTo>
                  <a:lnTo>
                    <a:pt x="226" y="396"/>
                  </a:lnTo>
                  <a:lnTo>
                    <a:pt x="244" y="392"/>
                  </a:lnTo>
                  <a:lnTo>
                    <a:pt x="262" y="388"/>
                  </a:lnTo>
                  <a:lnTo>
                    <a:pt x="278" y="380"/>
                  </a:lnTo>
                  <a:lnTo>
                    <a:pt x="294" y="374"/>
                  </a:lnTo>
                  <a:lnTo>
                    <a:pt x="308" y="364"/>
                  </a:lnTo>
                  <a:lnTo>
                    <a:pt x="322" y="354"/>
                  </a:lnTo>
                  <a:lnTo>
                    <a:pt x="334" y="342"/>
                  </a:lnTo>
                  <a:lnTo>
                    <a:pt x="346" y="330"/>
                  </a:lnTo>
                  <a:lnTo>
                    <a:pt x="358" y="316"/>
                  </a:lnTo>
                  <a:lnTo>
                    <a:pt x="366" y="302"/>
                  </a:lnTo>
                  <a:lnTo>
                    <a:pt x="374" y="286"/>
                  </a:lnTo>
                  <a:lnTo>
                    <a:pt x="380" y="270"/>
                  </a:lnTo>
                  <a:lnTo>
                    <a:pt x="386" y="254"/>
                  </a:lnTo>
                  <a:lnTo>
                    <a:pt x="390" y="236"/>
                  </a:lnTo>
                  <a:lnTo>
                    <a:pt x="392" y="218"/>
                  </a:lnTo>
                  <a:lnTo>
                    <a:pt x="394" y="200"/>
                  </a:lnTo>
                  <a:lnTo>
                    <a:pt x="394" y="200"/>
                  </a:lnTo>
                  <a:lnTo>
                    <a:pt x="392" y="178"/>
                  </a:lnTo>
                  <a:lnTo>
                    <a:pt x="390" y="158"/>
                  </a:lnTo>
                  <a:lnTo>
                    <a:pt x="384" y="140"/>
                  </a:lnTo>
                  <a:lnTo>
                    <a:pt x="378" y="122"/>
                  </a:lnTo>
                  <a:lnTo>
                    <a:pt x="370" y="104"/>
                  </a:lnTo>
                  <a:lnTo>
                    <a:pt x="360" y="88"/>
                  </a:lnTo>
                  <a:lnTo>
                    <a:pt x="350" y="72"/>
                  </a:lnTo>
                  <a:lnTo>
                    <a:pt x="336" y="58"/>
                  </a:lnTo>
                  <a:lnTo>
                    <a:pt x="322" y="46"/>
                  </a:lnTo>
                  <a:lnTo>
                    <a:pt x="308" y="34"/>
                  </a:lnTo>
                  <a:lnTo>
                    <a:pt x="292" y="24"/>
                  </a:lnTo>
                  <a:lnTo>
                    <a:pt x="274" y="16"/>
                  </a:lnTo>
                  <a:lnTo>
                    <a:pt x="258" y="10"/>
                  </a:lnTo>
                  <a:lnTo>
                    <a:pt x="238" y="4"/>
                  </a:lnTo>
                  <a:lnTo>
                    <a:pt x="220" y="2"/>
                  </a:lnTo>
                  <a:lnTo>
                    <a:pt x="200" y="0"/>
                  </a:lnTo>
                  <a:lnTo>
                    <a:pt x="200" y="0"/>
                  </a:lnTo>
                  <a:lnTo>
                    <a:pt x="180" y="2"/>
                  </a:lnTo>
                  <a:lnTo>
                    <a:pt x="160" y="4"/>
                  </a:lnTo>
                  <a:lnTo>
                    <a:pt x="140" y="10"/>
                  </a:lnTo>
                  <a:lnTo>
                    <a:pt x="122" y="16"/>
                  </a:lnTo>
                  <a:lnTo>
                    <a:pt x="106" y="24"/>
                  </a:lnTo>
                  <a:lnTo>
                    <a:pt x="88" y="34"/>
                  </a:lnTo>
                  <a:lnTo>
                    <a:pt x="74" y="46"/>
                  </a:lnTo>
                  <a:lnTo>
                    <a:pt x="58" y="58"/>
                  </a:lnTo>
                  <a:lnTo>
                    <a:pt x="46" y="72"/>
                  </a:lnTo>
                  <a:lnTo>
                    <a:pt x="34" y="88"/>
                  </a:lnTo>
                  <a:lnTo>
                    <a:pt x="24" y="104"/>
                  </a:lnTo>
                  <a:lnTo>
                    <a:pt x="16" y="122"/>
                  </a:lnTo>
                  <a:lnTo>
                    <a:pt x="8" y="140"/>
                  </a:lnTo>
                  <a:lnTo>
                    <a:pt x="4" y="158"/>
                  </a:lnTo>
                  <a:lnTo>
                    <a:pt x="0" y="178"/>
                  </a:lnTo>
                  <a:lnTo>
                    <a:pt x="0" y="200"/>
                  </a:lnTo>
                  <a:lnTo>
                    <a:pt x="0" y="200"/>
                  </a:lnTo>
                  <a:lnTo>
                    <a:pt x="0" y="210"/>
                  </a:lnTo>
                  <a:lnTo>
                    <a:pt x="0" y="210"/>
                  </a:lnTo>
                  <a:lnTo>
                    <a:pt x="6" y="194"/>
                  </a:lnTo>
                  <a:lnTo>
                    <a:pt x="16" y="178"/>
                  </a:lnTo>
                  <a:lnTo>
                    <a:pt x="28" y="166"/>
                  </a:lnTo>
                  <a:lnTo>
                    <a:pt x="42" y="152"/>
                  </a:lnTo>
                  <a:lnTo>
                    <a:pt x="56" y="142"/>
                  </a:lnTo>
                  <a:lnTo>
                    <a:pt x="74" y="134"/>
                  </a:lnTo>
                  <a:lnTo>
                    <a:pt x="90" y="128"/>
                  </a:lnTo>
                  <a:lnTo>
                    <a:pt x="108" y="124"/>
                  </a:lnTo>
                  <a:lnTo>
                    <a:pt x="108"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375048" y="911853"/>
            <a:ext cx="748904" cy="1808726"/>
            <a:chOff x="3909485" y="4256940"/>
            <a:chExt cx="998539" cy="2411634"/>
          </a:xfrm>
          <a:solidFill>
            <a:schemeClr val="bg1">
              <a:lumMod val="75000"/>
            </a:schemeClr>
          </a:solidFill>
        </p:grpSpPr>
        <p:sp>
          <p:nvSpPr>
            <p:cNvPr id="15" name="Freeform 1570"/>
            <p:cNvSpPr>
              <a:spLocks/>
            </p:cNvSpPr>
            <p:nvPr/>
          </p:nvSpPr>
          <p:spPr bwMode="auto">
            <a:xfrm>
              <a:off x="3909485" y="4802178"/>
              <a:ext cx="497108" cy="855141"/>
            </a:xfrm>
            <a:custGeom>
              <a:avLst/>
              <a:gdLst>
                <a:gd name="T0" fmla="*/ 434 w 460"/>
                <a:gd name="T1" fmla="*/ 26 h 734"/>
                <a:gd name="T2" fmla="*/ 434 w 460"/>
                <a:gd name="T3" fmla="*/ 26 h 734"/>
                <a:gd name="T4" fmla="*/ 422 w 460"/>
                <a:gd name="T5" fmla="*/ 14 h 734"/>
                <a:gd name="T6" fmla="*/ 408 w 460"/>
                <a:gd name="T7" fmla="*/ 8 h 734"/>
                <a:gd name="T8" fmla="*/ 394 w 460"/>
                <a:gd name="T9" fmla="*/ 2 h 734"/>
                <a:gd name="T10" fmla="*/ 378 w 460"/>
                <a:gd name="T11" fmla="*/ 0 h 734"/>
                <a:gd name="T12" fmla="*/ 362 w 460"/>
                <a:gd name="T13" fmla="*/ 2 h 734"/>
                <a:gd name="T14" fmla="*/ 346 w 460"/>
                <a:gd name="T15" fmla="*/ 8 h 734"/>
                <a:gd name="T16" fmla="*/ 330 w 460"/>
                <a:gd name="T17" fmla="*/ 14 h 734"/>
                <a:gd name="T18" fmla="*/ 318 w 460"/>
                <a:gd name="T19" fmla="*/ 26 h 734"/>
                <a:gd name="T20" fmla="*/ 26 w 460"/>
                <a:gd name="T21" fmla="*/ 310 h 734"/>
                <a:gd name="T22" fmla="*/ 26 w 460"/>
                <a:gd name="T23" fmla="*/ 310 h 734"/>
                <a:gd name="T24" fmla="*/ 18 w 460"/>
                <a:gd name="T25" fmla="*/ 320 h 734"/>
                <a:gd name="T26" fmla="*/ 10 w 460"/>
                <a:gd name="T27" fmla="*/ 330 h 734"/>
                <a:gd name="T28" fmla="*/ 6 w 460"/>
                <a:gd name="T29" fmla="*/ 342 h 734"/>
                <a:gd name="T30" fmla="*/ 2 w 460"/>
                <a:gd name="T31" fmla="*/ 352 h 734"/>
                <a:gd name="T32" fmla="*/ 0 w 460"/>
                <a:gd name="T33" fmla="*/ 364 h 734"/>
                <a:gd name="T34" fmla="*/ 0 w 460"/>
                <a:gd name="T35" fmla="*/ 376 h 734"/>
                <a:gd name="T36" fmla="*/ 2 w 460"/>
                <a:gd name="T37" fmla="*/ 388 h 734"/>
                <a:gd name="T38" fmla="*/ 6 w 460"/>
                <a:gd name="T39" fmla="*/ 400 h 734"/>
                <a:gd name="T40" fmla="*/ 6 w 460"/>
                <a:gd name="T41" fmla="*/ 400 h 734"/>
                <a:gd name="T42" fmla="*/ 6 w 460"/>
                <a:gd name="T43" fmla="*/ 408 h 734"/>
                <a:gd name="T44" fmla="*/ 10 w 460"/>
                <a:gd name="T45" fmla="*/ 416 h 734"/>
                <a:gd name="T46" fmla="*/ 16 w 460"/>
                <a:gd name="T47" fmla="*/ 424 h 734"/>
                <a:gd name="T48" fmla="*/ 22 w 460"/>
                <a:gd name="T49" fmla="*/ 432 h 734"/>
                <a:gd name="T50" fmla="*/ 192 w 460"/>
                <a:gd name="T51" fmla="*/ 698 h 734"/>
                <a:gd name="T52" fmla="*/ 192 w 460"/>
                <a:gd name="T53" fmla="*/ 698 h 734"/>
                <a:gd name="T54" fmla="*/ 204 w 460"/>
                <a:gd name="T55" fmla="*/ 710 h 734"/>
                <a:gd name="T56" fmla="*/ 218 w 460"/>
                <a:gd name="T57" fmla="*/ 722 h 734"/>
                <a:gd name="T58" fmla="*/ 232 w 460"/>
                <a:gd name="T59" fmla="*/ 728 h 734"/>
                <a:gd name="T60" fmla="*/ 248 w 460"/>
                <a:gd name="T61" fmla="*/ 734 h 734"/>
                <a:gd name="T62" fmla="*/ 262 w 460"/>
                <a:gd name="T63" fmla="*/ 734 h 734"/>
                <a:gd name="T64" fmla="*/ 278 w 460"/>
                <a:gd name="T65" fmla="*/ 734 h 734"/>
                <a:gd name="T66" fmla="*/ 294 w 460"/>
                <a:gd name="T67" fmla="*/ 728 h 734"/>
                <a:gd name="T68" fmla="*/ 306 w 460"/>
                <a:gd name="T69" fmla="*/ 720 h 734"/>
                <a:gd name="T70" fmla="*/ 306 w 460"/>
                <a:gd name="T71" fmla="*/ 720 h 734"/>
                <a:gd name="T72" fmla="*/ 320 w 460"/>
                <a:gd name="T73" fmla="*/ 708 h 734"/>
                <a:gd name="T74" fmla="*/ 332 w 460"/>
                <a:gd name="T75" fmla="*/ 696 h 734"/>
                <a:gd name="T76" fmla="*/ 340 w 460"/>
                <a:gd name="T77" fmla="*/ 682 h 734"/>
                <a:gd name="T78" fmla="*/ 344 w 460"/>
                <a:gd name="T79" fmla="*/ 668 h 734"/>
                <a:gd name="T80" fmla="*/ 346 w 460"/>
                <a:gd name="T81" fmla="*/ 652 h 734"/>
                <a:gd name="T82" fmla="*/ 344 w 460"/>
                <a:gd name="T83" fmla="*/ 636 h 734"/>
                <a:gd name="T84" fmla="*/ 340 w 460"/>
                <a:gd name="T85" fmla="*/ 620 h 734"/>
                <a:gd name="T86" fmla="*/ 334 w 460"/>
                <a:gd name="T87" fmla="*/ 606 h 734"/>
                <a:gd name="T88" fmla="*/ 184 w 460"/>
                <a:gd name="T89" fmla="*/ 384 h 734"/>
                <a:gd name="T90" fmla="*/ 434 w 460"/>
                <a:gd name="T91" fmla="*/ 142 h 734"/>
                <a:gd name="T92" fmla="*/ 434 w 460"/>
                <a:gd name="T93" fmla="*/ 142 h 734"/>
                <a:gd name="T94" fmla="*/ 446 w 460"/>
                <a:gd name="T95" fmla="*/ 130 h 734"/>
                <a:gd name="T96" fmla="*/ 454 w 460"/>
                <a:gd name="T97" fmla="*/ 116 h 734"/>
                <a:gd name="T98" fmla="*/ 458 w 460"/>
                <a:gd name="T99" fmla="*/ 100 h 734"/>
                <a:gd name="T100" fmla="*/ 460 w 460"/>
                <a:gd name="T101" fmla="*/ 86 h 734"/>
                <a:gd name="T102" fmla="*/ 458 w 460"/>
                <a:gd name="T103" fmla="*/ 70 h 734"/>
                <a:gd name="T104" fmla="*/ 454 w 460"/>
                <a:gd name="T105" fmla="*/ 54 h 734"/>
                <a:gd name="T106" fmla="*/ 446 w 460"/>
                <a:gd name="T107" fmla="*/ 40 h 734"/>
                <a:gd name="T108" fmla="*/ 434 w 460"/>
                <a:gd name="T109" fmla="*/ 26 h 734"/>
                <a:gd name="T110" fmla="*/ 434 w 460"/>
                <a:gd name="T111" fmla="*/ 26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0" h="734">
                  <a:moveTo>
                    <a:pt x="434" y="26"/>
                  </a:moveTo>
                  <a:lnTo>
                    <a:pt x="434" y="26"/>
                  </a:lnTo>
                  <a:lnTo>
                    <a:pt x="422" y="14"/>
                  </a:lnTo>
                  <a:lnTo>
                    <a:pt x="408" y="8"/>
                  </a:lnTo>
                  <a:lnTo>
                    <a:pt x="394" y="2"/>
                  </a:lnTo>
                  <a:lnTo>
                    <a:pt x="378" y="0"/>
                  </a:lnTo>
                  <a:lnTo>
                    <a:pt x="362" y="2"/>
                  </a:lnTo>
                  <a:lnTo>
                    <a:pt x="346" y="8"/>
                  </a:lnTo>
                  <a:lnTo>
                    <a:pt x="330" y="14"/>
                  </a:lnTo>
                  <a:lnTo>
                    <a:pt x="318" y="26"/>
                  </a:lnTo>
                  <a:lnTo>
                    <a:pt x="26" y="310"/>
                  </a:lnTo>
                  <a:lnTo>
                    <a:pt x="26" y="310"/>
                  </a:lnTo>
                  <a:lnTo>
                    <a:pt x="18" y="320"/>
                  </a:lnTo>
                  <a:lnTo>
                    <a:pt x="10" y="330"/>
                  </a:lnTo>
                  <a:lnTo>
                    <a:pt x="6" y="342"/>
                  </a:lnTo>
                  <a:lnTo>
                    <a:pt x="2" y="352"/>
                  </a:lnTo>
                  <a:lnTo>
                    <a:pt x="0" y="364"/>
                  </a:lnTo>
                  <a:lnTo>
                    <a:pt x="0" y="376"/>
                  </a:lnTo>
                  <a:lnTo>
                    <a:pt x="2" y="388"/>
                  </a:lnTo>
                  <a:lnTo>
                    <a:pt x="6" y="400"/>
                  </a:lnTo>
                  <a:lnTo>
                    <a:pt x="6" y="400"/>
                  </a:lnTo>
                  <a:lnTo>
                    <a:pt x="6" y="408"/>
                  </a:lnTo>
                  <a:lnTo>
                    <a:pt x="10" y="416"/>
                  </a:lnTo>
                  <a:lnTo>
                    <a:pt x="16" y="424"/>
                  </a:lnTo>
                  <a:lnTo>
                    <a:pt x="22" y="432"/>
                  </a:lnTo>
                  <a:lnTo>
                    <a:pt x="192" y="698"/>
                  </a:lnTo>
                  <a:lnTo>
                    <a:pt x="192" y="698"/>
                  </a:lnTo>
                  <a:lnTo>
                    <a:pt x="204" y="710"/>
                  </a:lnTo>
                  <a:lnTo>
                    <a:pt x="218" y="722"/>
                  </a:lnTo>
                  <a:lnTo>
                    <a:pt x="232" y="728"/>
                  </a:lnTo>
                  <a:lnTo>
                    <a:pt x="248" y="734"/>
                  </a:lnTo>
                  <a:lnTo>
                    <a:pt x="262" y="734"/>
                  </a:lnTo>
                  <a:lnTo>
                    <a:pt x="278" y="734"/>
                  </a:lnTo>
                  <a:lnTo>
                    <a:pt x="294" y="728"/>
                  </a:lnTo>
                  <a:lnTo>
                    <a:pt x="306" y="720"/>
                  </a:lnTo>
                  <a:lnTo>
                    <a:pt x="306" y="720"/>
                  </a:lnTo>
                  <a:lnTo>
                    <a:pt x="320" y="708"/>
                  </a:lnTo>
                  <a:lnTo>
                    <a:pt x="332" y="696"/>
                  </a:lnTo>
                  <a:lnTo>
                    <a:pt x="340" y="682"/>
                  </a:lnTo>
                  <a:lnTo>
                    <a:pt x="344" y="668"/>
                  </a:lnTo>
                  <a:lnTo>
                    <a:pt x="346" y="652"/>
                  </a:lnTo>
                  <a:lnTo>
                    <a:pt x="344" y="636"/>
                  </a:lnTo>
                  <a:lnTo>
                    <a:pt x="340" y="620"/>
                  </a:lnTo>
                  <a:lnTo>
                    <a:pt x="334" y="606"/>
                  </a:lnTo>
                  <a:lnTo>
                    <a:pt x="184" y="384"/>
                  </a:lnTo>
                  <a:lnTo>
                    <a:pt x="434" y="142"/>
                  </a:lnTo>
                  <a:lnTo>
                    <a:pt x="434" y="142"/>
                  </a:lnTo>
                  <a:lnTo>
                    <a:pt x="446" y="130"/>
                  </a:lnTo>
                  <a:lnTo>
                    <a:pt x="454" y="116"/>
                  </a:lnTo>
                  <a:lnTo>
                    <a:pt x="458" y="100"/>
                  </a:lnTo>
                  <a:lnTo>
                    <a:pt x="460" y="86"/>
                  </a:lnTo>
                  <a:lnTo>
                    <a:pt x="458" y="70"/>
                  </a:lnTo>
                  <a:lnTo>
                    <a:pt x="454" y="54"/>
                  </a:lnTo>
                  <a:lnTo>
                    <a:pt x="446" y="40"/>
                  </a:lnTo>
                  <a:lnTo>
                    <a:pt x="434" y="26"/>
                  </a:lnTo>
                  <a:lnTo>
                    <a:pt x="4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71"/>
            <p:cNvSpPr>
              <a:spLocks/>
            </p:cNvSpPr>
            <p:nvPr/>
          </p:nvSpPr>
          <p:spPr bwMode="auto">
            <a:xfrm>
              <a:off x="4099683" y="4681014"/>
              <a:ext cx="492785" cy="1987560"/>
            </a:xfrm>
            <a:custGeom>
              <a:avLst/>
              <a:gdLst>
                <a:gd name="T0" fmla="*/ 196 w 456"/>
                <a:gd name="T1" fmla="*/ 0 h 1706"/>
                <a:gd name="T2" fmla="*/ 146 w 456"/>
                <a:gd name="T3" fmla="*/ 6 h 1706"/>
                <a:gd name="T4" fmla="*/ 102 w 456"/>
                <a:gd name="T5" fmla="*/ 28 h 1706"/>
                <a:gd name="T6" fmla="*/ 66 w 456"/>
                <a:gd name="T7" fmla="*/ 62 h 1706"/>
                <a:gd name="T8" fmla="*/ 42 w 456"/>
                <a:gd name="T9" fmla="*/ 106 h 1706"/>
                <a:gd name="T10" fmla="*/ 28 w 456"/>
                <a:gd name="T11" fmla="*/ 156 h 1706"/>
                <a:gd name="T12" fmla="*/ 122 w 456"/>
                <a:gd name="T13" fmla="*/ 108 h 1706"/>
                <a:gd name="T14" fmla="*/ 138 w 456"/>
                <a:gd name="T15" fmla="*/ 94 h 1706"/>
                <a:gd name="T16" fmla="*/ 200 w 456"/>
                <a:gd name="T17" fmla="*/ 76 h 1706"/>
                <a:gd name="T18" fmla="*/ 242 w 456"/>
                <a:gd name="T19" fmla="*/ 84 h 1706"/>
                <a:gd name="T20" fmla="*/ 272 w 456"/>
                <a:gd name="T21" fmla="*/ 102 h 1706"/>
                <a:gd name="T22" fmla="*/ 290 w 456"/>
                <a:gd name="T23" fmla="*/ 120 h 1706"/>
                <a:gd name="T24" fmla="*/ 306 w 456"/>
                <a:gd name="T25" fmla="*/ 148 h 1706"/>
                <a:gd name="T26" fmla="*/ 310 w 456"/>
                <a:gd name="T27" fmla="*/ 212 h 1706"/>
                <a:gd name="T28" fmla="*/ 276 w 456"/>
                <a:gd name="T29" fmla="*/ 270 h 1706"/>
                <a:gd name="T30" fmla="*/ 180 w 456"/>
                <a:gd name="T31" fmla="*/ 690 h 1706"/>
                <a:gd name="T32" fmla="*/ 198 w 456"/>
                <a:gd name="T33" fmla="*/ 744 h 1706"/>
                <a:gd name="T34" fmla="*/ 196 w 456"/>
                <a:gd name="T35" fmla="*/ 776 h 1706"/>
                <a:gd name="T36" fmla="*/ 180 w 456"/>
                <a:gd name="T37" fmla="*/ 816 h 1706"/>
                <a:gd name="T38" fmla="*/ 152 w 456"/>
                <a:gd name="T39" fmla="*/ 850 h 1706"/>
                <a:gd name="T40" fmla="*/ 90 w 456"/>
                <a:gd name="T41" fmla="*/ 868 h 1706"/>
                <a:gd name="T42" fmla="*/ 56 w 456"/>
                <a:gd name="T43" fmla="*/ 866 h 1706"/>
                <a:gd name="T44" fmla="*/ 28 w 456"/>
                <a:gd name="T45" fmla="*/ 850 h 1706"/>
                <a:gd name="T46" fmla="*/ 48 w 456"/>
                <a:gd name="T47" fmla="*/ 910 h 1706"/>
                <a:gd name="T48" fmla="*/ 86 w 456"/>
                <a:gd name="T49" fmla="*/ 958 h 1706"/>
                <a:gd name="T50" fmla="*/ 162 w 456"/>
                <a:gd name="T51" fmla="*/ 1278 h 1706"/>
                <a:gd name="T52" fmla="*/ 2 w 456"/>
                <a:gd name="T53" fmla="*/ 1576 h 1706"/>
                <a:gd name="T54" fmla="*/ 4 w 456"/>
                <a:gd name="T55" fmla="*/ 1630 h 1706"/>
                <a:gd name="T56" fmla="*/ 30 w 456"/>
                <a:gd name="T57" fmla="*/ 1674 h 1706"/>
                <a:gd name="T58" fmla="*/ 72 w 456"/>
                <a:gd name="T59" fmla="*/ 1692 h 1706"/>
                <a:gd name="T60" fmla="*/ 124 w 456"/>
                <a:gd name="T61" fmla="*/ 1706 h 1706"/>
                <a:gd name="T62" fmla="*/ 172 w 456"/>
                <a:gd name="T63" fmla="*/ 1688 h 1706"/>
                <a:gd name="T64" fmla="*/ 358 w 456"/>
                <a:gd name="T65" fmla="*/ 1342 h 1706"/>
                <a:gd name="T66" fmla="*/ 370 w 456"/>
                <a:gd name="T67" fmla="*/ 1320 h 1706"/>
                <a:gd name="T68" fmla="*/ 374 w 456"/>
                <a:gd name="T69" fmla="*/ 1292 h 1706"/>
                <a:gd name="T70" fmla="*/ 332 w 456"/>
                <a:gd name="T71" fmla="*/ 990 h 1706"/>
                <a:gd name="T72" fmla="*/ 382 w 456"/>
                <a:gd name="T73" fmla="*/ 966 h 1706"/>
                <a:gd name="T74" fmla="*/ 436 w 456"/>
                <a:gd name="T75" fmla="*/ 906 h 1706"/>
                <a:gd name="T76" fmla="*/ 456 w 456"/>
                <a:gd name="T77" fmla="*/ 838 h 1706"/>
                <a:gd name="T78" fmla="*/ 456 w 456"/>
                <a:gd name="T79" fmla="*/ 172 h 1706"/>
                <a:gd name="T80" fmla="*/ 448 w 456"/>
                <a:gd name="T81" fmla="*/ 122 h 1706"/>
                <a:gd name="T82" fmla="*/ 426 w 456"/>
                <a:gd name="T83" fmla="*/ 76 h 1706"/>
                <a:gd name="T84" fmla="*/ 394 w 456"/>
                <a:gd name="T85" fmla="*/ 38 h 1706"/>
                <a:gd name="T86" fmla="*/ 352 w 456"/>
                <a:gd name="T87" fmla="*/ 12 h 1706"/>
                <a:gd name="T88" fmla="*/ 304 w 456"/>
                <a:gd name="T89" fmla="*/ 0 h 1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6" h="1706">
                  <a:moveTo>
                    <a:pt x="288" y="0"/>
                  </a:moveTo>
                  <a:lnTo>
                    <a:pt x="196" y="0"/>
                  </a:lnTo>
                  <a:lnTo>
                    <a:pt x="196" y="0"/>
                  </a:lnTo>
                  <a:lnTo>
                    <a:pt x="178" y="0"/>
                  </a:lnTo>
                  <a:lnTo>
                    <a:pt x="162" y="2"/>
                  </a:lnTo>
                  <a:lnTo>
                    <a:pt x="146" y="6"/>
                  </a:lnTo>
                  <a:lnTo>
                    <a:pt x="130" y="12"/>
                  </a:lnTo>
                  <a:lnTo>
                    <a:pt x="116" y="20"/>
                  </a:lnTo>
                  <a:lnTo>
                    <a:pt x="102" y="28"/>
                  </a:lnTo>
                  <a:lnTo>
                    <a:pt x="90" y="38"/>
                  </a:lnTo>
                  <a:lnTo>
                    <a:pt x="78" y="50"/>
                  </a:lnTo>
                  <a:lnTo>
                    <a:pt x="66" y="62"/>
                  </a:lnTo>
                  <a:lnTo>
                    <a:pt x="56" y="76"/>
                  </a:lnTo>
                  <a:lnTo>
                    <a:pt x="48" y="90"/>
                  </a:lnTo>
                  <a:lnTo>
                    <a:pt x="42" y="106"/>
                  </a:lnTo>
                  <a:lnTo>
                    <a:pt x="36" y="122"/>
                  </a:lnTo>
                  <a:lnTo>
                    <a:pt x="32" y="138"/>
                  </a:lnTo>
                  <a:lnTo>
                    <a:pt x="28" y="156"/>
                  </a:lnTo>
                  <a:lnTo>
                    <a:pt x="28" y="172"/>
                  </a:lnTo>
                  <a:lnTo>
                    <a:pt x="28" y="198"/>
                  </a:lnTo>
                  <a:lnTo>
                    <a:pt x="122" y="108"/>
                  </a:lnTo>
                  <a:lnTo>
                    <a:pt x="122" y="108"/>
                  </a:lnTo>
                  <a:lnTo>
                    <a:pt x="130" y="100"/>
                  </a:lnTo>
                  <a:lnTo>
                    <a:pt x="138" y="94"/>
                  </a:lnTo>
                  <a:lnTo>
                    <a:pt x="158" y="84"/>
                  </a:lnTo>
                  <a:lnTo>
                    <a:pt x="178" y="78"/>
                  </a:lnTo>
                  <a:lnTo>
                    <a:pt x="200" y="76"/>
                  </a:lnTo>
                  <a:lnTo>
                    <a:pt x="200" y="76"/>
                  </a:lnTo>
                  <a:lnTo>
                    <a:pt x="222" y="78"/>
                  </a:lnTo>
                  <a:lnTo>
                    <a:pt x="242" y="84"/>
                  </a:lnTo>
                  <a:lnTo>
                    <a:pt x="252" y="90"/>
                  </a:lnTo>
                  <a:lnTo>
                    <a:pt x="264" y="96"/>
                  </a:lnTo>
                  <a:lnTo>
                    <a:pt x="272" y="102"/>
                  </a:lnTo>
                  <a:lnTo>
                    <a:pt x="282" y="112"/>
                  </a:lnTo>
                  <a:lnTo>
                    <a:pt x="282" y="112"/>
                  </a:lnTo>
                  <a:lnTo>
                    <a:pt x="290" y="120"/>
                  </a:lnTo>
                  <a:lnTo>
                    <a:pt x="296" y="128"/>
                  </a:lnTo>
                  <a:lnTo>
                    <a:pt x="302" y="138"/>
                  </a:lnTo>
                  <a:lnTo>
                    <a:pt x="306" y="148"/>
                  </a:lnTo>
                  <a:lnTo>
                    <a:pt x="312" y="168"/>
                  </a:lnTo>
                  <a:lnTo>
                    <a:pt x="314" y="190"/>
                  </a:lnTo>
                  <a:lnTo>
                    <a:pt x="310" y="212"/>
                  </a:lnTo>
                  <a:lnTo>
                    <a:pt x="302" y="234"/>
                  </a:lnTo>
                  <a:lnTo>
                    <a:pt x="292" y="252"/>
                  </a:lnTo>
                  <a:lnTo>
                    <a:pt x="276" y="270"/>
                  </a:lnTo>
                  <a:lnTo>
                    <a:pt x="46" y="492"/>
                  </a:lnTo>
                  <a:lnTo>
                    <a:pt x="180" y="690"/>
                  </a:lnTo>
                  <a:lnTo>
                    <a:pt x="180" y="690"/>
                  </a:lnTo>
                  <a:lnTo>
                    <a:pt x="190" y="712"/>
                  </a:lnTo>
                  <a:lnTo>
                    <a:pt x="198" y="734"/>
                  </a:lnTo>
                  <a:lnTo>
                    <a:pt x="198" y="744"/>
                  </a:lnTo>
                  <a:lnTo>
                    <a:pt x="200" y="756"/>
                  </a:lnTo>
                  <a:lnTo>
                    <a:pt x="198" y="766"/>
                  </a:lnTo>
                  <a:lnTo>
                    <a:pt x="196" y="776"/>
                  </a:lnTo>
                  <a:lnTo>
                    <a:pt x="196" y="776"/>
                  </a:lnTo>
                  <a:lnTo>
                    <a:pt x="190" y="798"/>
                  </a:lnTo>
                  <a:lnTo>
                    <a:pt x="180" y="816"/>
                  </a:lnTo>
                  <a:lnTo>
                    <a:pt x="168" y="834"/>
                  </a:lnTo>
                  <a:lnTo>
                    <a:pt x="152" y="850"/>
                  </a:lnTo>
                  <a:lnTo>
                    <a:pt x="152" y="850"/>
                  </a:lnTo>
                  <a:lnTo>
                    <a:pt x="120" y="862"/>
                  </a:lnTo>
                  <a:lnTo>
                    <a:pt x="104" y="868"/>
                  </a:lnTo>
                  <a:lnTo>
                    <a:pt x="90" y="868"/>
                  </a:lnTo>
                  <a:lnTo>
                    <a:pt x="90" y="868"/>
                  </a:lnTo>
                  <a:lnTo>
                    <a:pt x="72" y="868"/>
                  </a:lnTo>
                  <a:lnTo>
                    <a:pt x="56" y="866"/>
                  </a:lnTo>
                  <a:lnTo>
                    <a:pt x="42" y="860"/>
                  </a:lnTo>
                  <a:lnTo>
                    <a:pt x="28" y="850"/>
                  </a:lnTo>
                  <a:lnTo>
                    <a:pt x="28" y="850"/>
                  </a:lnTo>
                  <a:lnTo>
                    <a:pt x="32" y="872"/>
                  </a:lnTo>
                  <a:lnTo>
                    <a:pt x="38" y="890"/>
                  </a:lnTo>
                  <a:lnTo>
                    <a:pt x="48" y="910"/>
                  </a:lnTo>
                  <a:lnTo>
                    <a:pt x="58" y="928"/>
                  </a:lnTo>
                  <a:lnTo>
                    <a:pt x="72" y="944"/>
                  </a:lnTo>
                  <a:lnTo>
                    <a:pt x="86" y="958"/>
                  </a:lnTo>
                  <a:lnTo>
                    <a:pt x="104" y="970"/>
                  </a:lnTo>
                  <a:lnTo>
                    <a:pt x="122" y="980"/>
                  </a:lnTo>
                  <a:lnTo>
                    <a:pt x="162" y="1278"/>
                  </a:lnTo>
                  <a:lnTo>
                    <a:pt x="8" y="1560"/>
                  </a:lnTo>
                  <a:lnTo>
                    <a:pt x="8" y="1560"/>
                  </a:lnTo>
                  <a:lnTo>
                    <a:pt x="2" y="1576"/>
                  </a:lnTo>
                  <a:lnTo>
                    <a:pt x="0" y="1594"/>
                  </a:lnTo>
                  <a:lnTo>
                    <a:pt x="0" y="1612"/>
                  </a:lnTo>
                  <a:lnTo>
                    <a:pt x="4" y="1630"/>
                  </a:lnTo>
                  <a:lnTo>
                    <a:pt x="10" y="1646"/>
                  </a:lnTo>
                  <a:lnTo>
                    <a:pt x="18" y="1660"/>
                  </a:lnTo>
                  <a:lnTo>
                    <a:pt x="30" y="1674"/>
                  </a:lnTo>
                  <a:lnTo>
                    <a:pt x="46" y="1684"/>
                  </a:lnTo>
                  <a:lnTo>
                    <a:pt x="72" y="1692"/>
                  </a:lnTo>
                  <a:lnTo>
                    <a:pt x="72" y="1692"/>
                  </a:lnTo>
                  <a:lnTo>
                    <a:pt x="88" y="1700"/>
                  </a:lnTo>
                  <a:lnTo>
                    <a:pt x="106" y="1704"/>
                  </a:lnTo>
                  <a:lnTo>
                    <a:pt x="124" y="1706"/>
                  </a:lnTo>
                  <a:lnTo>
                    <a:pt x="140" y="1702"/>
                  </a:lnTo>
                  <a:lnTo>
                    <a:pt x="158" y="1696"/>
                  </a:lnTo>
                  <a:lnTo>
                    <a:pt x="172" y="1688"/>
                  </a:lnTo>
                  <a:lnTo>
                    <a:pt x="186" y="1676"/>
                  </a:lnTo>
                  <a:lnTo>
                    <a:pt x="196" y="1662"/>
                  </a:lnTo>
                  <a:lnTo>
                    <a:pt x="358" y="1342"/>
                  </a:lnTo>
                  <a:lnTo>
                    <a:pt x="358" y="1342"/>
                  </a:lnTo>
                  <a:lnTo>
                    <a:pt x="364" y="1332"/>
                  </a:lnTo>
                  <a:lnTo>
                    <a:pt x="370" y="1320"/>
                  </a:lnTo>
                  <a:lnTo>
                    <a:pt x="372" y="1308"/>
                  </a:lnTo>
                  <a:lnTo>
                    <a:pt x="374" y="1292"/>
                  </a:lnTo>
                  <a:lnTo>
                    <a:pt x="374" y="1292"/>
                  </a:lnTo>
                  <a:lnTo>
                    <a:pt x="374" y="1286"/>
                  </a:lnTo>
                  <a:lnTo>
                    <a:pt x="332" y="990"/>
                  </a:lnTo>
                  <a:lnTo>
                    <a:pt x="332" y="990"/>
                  </a:lnTo>
                  <a:lnTo>
                    <a:pt x="346" y="984"/>
                  </a:lnTo>
                  <a:lnTo>
                    <a:pt x="358" y="980"/>
                  </a:lnTo>
                  <a:lnTo>
                    <a:pt x="382" y="966"/>
                  </a:lnTo>
                  <a:lnTo>
                    <a:pt x="402" y="950"/>
                  </a:lnTo>
                  <a:lnTo>
                    <a:pt x="420" y="928"/>
                  </a:lnTo>
                  <a:lnTo>
                    <a:pt x="436" y="906"/>
                  </a:lnTo>
                  <a:lnTo>
                    <a:pt x="446" y="880"/>
                  </a:lnTo>
                  <a:lnTo>
                    <a:pt x="454" y="852"/>
                  </a:lnTo>
                  <a:lnTo>
                    <a:pt x="456" y="838"/>
                  </a:lnTo>
                  <a:lnTo>
                    <a:pt x="456" y="824"/>
                  </a:lnTo>
                  <a:lnTo>
                    <a:pt x="456" y="172"/>
                  </a:lnTo>
                  <a:lnTo>
                    <a:pt x="456" y="172"/>
                  </a:lnTo>
                  <a:lnTo>
                    <a:pt x="456" y="156"/>
                  </a:lnTo>
                  <a:lnTo>
                    <a:pt x="452" y="138"/>
                  </a:lnTo>
                  <a:lnTo>
                    <a:pt x="448" y="122"/>
                  </a:lnTo>
                  <a:lnTo>
                    <a:pt x="442" y="106"/>
                  </a:lnTo>
                  <a:lnTo>
                    <a:pt x="436" y="90"/>
                  </a:lnTo>
                  <a:lnTo>
                    <a:pt x="426" y="76"/>
                  </a:lnTo>
                  <a:lnTo>
                    <a:pt x="418" y="62"/>
                  </a:lnTo>
                  <a:lnTo>
                    <a:pt x="406" y="50"/>
                  </a:lnTo>
                  <a:lnTo>
                    <a:pt x="394" y="38"/>
                  </a:lnTo>
                  <a:lnTo>
                    <a:pt x="382" y="28"/>
                  </a:lnTo>
                  <a:lnTo>
                    <a:pt x="368" y="20"/>
                  </a:lnTo>
                  <a:lnTo>
                    <a:pt x="352" y="12"/>
                  </a:lnTo>
                  <a:lnTo>
                    <a:pt x="338" y="6"/>
                  </a:lnTo>
                  <a:lnTo>
                    <a:pt x="320" y="2"/>
                  </a:lnTo>
                  <a:lnTo>
                    <a:pt x="304" y="0"/>
                  </a:lnTo>
                  <a:lnTo>
                    <a:pt x="288" y="0"/>
                  </a:lnTo>
                  <a:lnTo>
                    <a:pt x="2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572"/>
            <p:cNvSpPr>
              <a:spLocks/>
            </p:cNvSpPr>
            <p:nvPr/>
          </p:nvSpPr>
          <p:spPr bwMode="auto">
            <a:xfrm>
              <a:off x="4410915" y="4256940"/>
              <a:ext cx="419299" cy="459026"/>
            </a:xfrm>
            <a:custGeom>
              <a:avLst/>
              <a:gdLst>
                <a:gd name="T0" fmla="*/ 300 w 388"/>
                <a:gd name="T1" fmla="*/ 312 h 394"/>
                <a:gd name="T2" fmla="*/ 322 w 388"/>
                <a:gd name="T3" fmla="*/ 312 h 394"/>
                <a:gd name="T4" fmla="*/ 358 w 388"/>
                <a:gd name="T5" fmla="*/ 314 h 394"/>
                <a:gd name="T6" fmla="*/ 364 w 388"/>
                <a:gd name="T7" fmla="*/ 302 h 394"/>
                <a:gd name="T8" fmla="*/ 376 w 388"/>
                <a:gd name="T9" fmla="*/ 274 h 394"/>
                <a:gd name="T10" fmla="*/ 386 w 388"/>
                <a:gd name="T11" fmla="*/ 228 h 394"/>
                <a:gd name="T12" fmla="*/ 388 w 388"/>
                <a:gd name="T13" fmla="*/ 196 h 394"/>
                <a:gd name="T14" fmla="*/ 384 w 388"/>
                <a:gd name="T15" fmla="*/ 156 h 394"/>
                <a:gd name="T16" fmla="*/ 374 w 388"/>
                <a:gd name="T17" fmla="*/ 120 h 394"/>
                <a:gd name="T18" fmla="*/ 356 w 388"/>
                <a:gd name="T19" fmla="*/ 86 h 394"/>
                <a:gd name="T20" fmla="*/ 332 w 388"/>
                <a:gd name="T21" fmla="*/ 58 h 394"/>
                <a:gd name="T22" fmla="*/ 304 w 388"/>
                <a:gd name="T23" fmla="*/ 34 h 394"/>
                <a:gd name="T24" fmla="*/ 272 w 388"/>
                <a:gd name="T25" fmla="*/ 16 h 394"/>
                <a:gd name="T26" fmla="*/ 236 w 388"/>
                <a:gd name="T27" fmla="*/ 4 h 394"/>
                <a:gd name="T28" fmla="*/ 196 w 388"/>
                <a:gd name="T29" fmla="*/ 0 h 394"/>
                <a:gd name="T30" fmla="*/ 176 w 388"/>
                <a:gd name="T31" fmla="*/ 2 h 394"/>
                <a:gd name="T32" fmla="*/ 136 w 388"/>
                <a:gd name="T33" fmla="*/ 10 h 394"/>
                <a:gd name="T34" fmla="*/ 102 w 388"/>
                <a:gd name="T35" fmla="*/ 24 h 394"/>
                <a:gd name="T36" fmla="*/ 70 w 388"/>
                <a:gd name="T37" fmla="*/ 44 h 394"/>
                <a:gd name="T38" fmla="*/ 44 w 388"/>
                <a:gd name="T39" fmla="*/ 72 h 394"/>
                <a:gd name="T40" fmla="*/ 22 w 388"/>
                <a:gd name="T41" fmla="*/ 102 h 394"/>
                <a:gd name="T42" fmla="*/ 8 w 388"/>
                <a:gd name="T43" fmla="*/ 138 h 394"/>
                <a:gd name="T44" fmla="*/ 0 w 388"/>
                <a:gd name="T45" fmla="*/ 176 h 394"/>
                <a:gd name="T46" fmla="*/ 0 w 388"/>
                <a:gd name="T47" fmla="*/ 196 h 394"/>
                <a:gd name="T48" fmla="*/ 4 w 388"/>
                <a:gd name="T49" fmla="*/ 238 h 394"/>
                <a:gd name="T50" fmla="*/ 14 w 388"/>
                <a:gd name="T51" fmla="*/ 274 h 394"/>
                <a:gd name="T52" fmla="*/ 32 w 388"/>
                <a:gd name="T53" fmla="*/ 308 h 394"/>
                <a:gd name="T54" fmla="*/ 56 w 388"/>
                <a:gd name="T55" fmla="*/ 338 h 394"/>
                <a:gd name="T56" fmla="*/ 86 w 388"/>
                <a:gd name="T57" fmla="*/ 362 h 394"/>
                <a:gd name="T58" fmla="*/ 118 w 388"/>
                <a:gd name="T59" fmla="*/ 380 h 394"/>
                <a:gd name="T60" fmla="*/ 156 w 388"/>
                <a:gd name="T61" fmla="*/ 390 h 394"/>
                <a:gd name="T62" fmla="*/ 196 w 388"/>
                <a:gd name="T63" fmla="*/ 394 h 394"/>
                <a:gd name="T64" fmla="*/ 210 w 388"/>
                <a:gd name="T65" fmla="*/ 394 h 394"/>
                <a:gd name="T66" fmla="*/ 214 w 388"/>
                <a:gd name="T67" fmla="*/ 380 h 394"/>
                <a:gd name="T68" fmla="*/ 230 w 388"/>
                <a:gd name="T69" fmla="*/ 352 h 394"/>
                <a:gd name="T70" fmla="*/ 254 w 388"/>
                <a:gd name="T71" fmla="*/ 332 h 394"/>
                <a:gd name="T72" fmla="*/ 284 w 388"/>
                <a:gd name="T73" fmla="*/ 316 h 394"/>
                <a:gd name="T74" fmla="*/ 300 w 388"/>
                <a:gd name="T75" fmla="*/ 3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8" h="394">
                  <a:moveTo>
                    <a:pt x="300" y="312"/>
                  </a:moveTo>
                  <a:lnTo>
                    <a:pt x="300" y="312"/>
                  </a:lnTo>
                  <a:lnTo>
                    <a:pt x="322" y="312"/>
                  </a:lnTo>
                  <a:lnTo>
                    <a:pt x="322" y="312"/>
                  </a:lnTo>
                  <a:lnTo>
                    <a:pt x="338" y="312"/>
                  </a:lnTo>
                  <a:lnTo>
                    <a:pt x="358" y="314"/>
                  </a:lnTo>
                  <a:lnTo>
                    <a:pt x="358" y="314"/>
                  </a:lnTo>
                  <a:lnTo>
                    <a:pt x="364" y="302"/>
                  </a:lnTo>
                  <a:lnTo>
                    <a:pt x="372" y="288"/>
                  </a:lnTo>
                  <a:lnTo>
                    <a:pt x="376" y="274"/>
                  </a:lnTo>
                  <a:lnTo>
                    <a:pt x="382" y="258"/>
                  </a:lnTo>
                  <a:lnTo>
                    <a:pt x="386" y="228"/>
                  </a:lnTo>
                  <a:lnTo>
                    <a:pt x="388" y="196"/>
                  </a:lnTo>
                  <a:lnTo>
                    <a:pt x="388" y="196"/>
                  </a:lnTo>
                  <a:lnTo>
                    <a:pt x="388" y="176"/>
                  </a:lnTo>
                  <a:lnTo>
                    <a:pt x="384" y="156"/>
                  </a:lnTo>
                  <a:lnTo>
                    <a:pt x="380" y="138"/>
                  </a:lnTo>
                  <a:lnTo>
                    <a:pt x="374" y="120"/>
                  </a:lnTo>
                  <a:lnTo>
                    <a:pt x="366" y="102"/>
                  </a:lnTo>
                  <a:lnTo>
                    <a:pt x="356" y="86"/>
                  </a:lnTo>
                  <a:lnTo>
                    <a:pt x="346" y="72"/>
                  </a:lnTo>
                  <a:lnTo>
                    <a:pt x="332" y="58"/>
                  </a:lnTo>
                  <a:lnTo>
                    <a:pt x="320" y="44"/>
                  </a:lnTo>
                  <a:lnTo>
                    <a:pt x="304" y="34"/>
                  </a:lnTo>
                  <a:lnTo>
                    <a:pt x="288" y="24"/>
                  </a:lnTo>
                  <a:lnTo>
                    <a:pt x="272" y="16"/>
                  </a:lnTo>
                  <a:lnTo>
                    <a:pt x="254" y="10"/>
                  </a:lnTo>
                  <a:lnTo>
                    <a:pt x="236" y="4"/>
                  </a:lnTo>
                  <a:lnTo>
                    <a:pt x="216" y="2"/>
                  </a:lnTo>
                  <a:lnTo>
                    <a:pt x="196" y="0"/>
                  </a:lnTo>
                  <a:lnTo>
                    <a:pt x="196" y="0"/>
                  </a:lnTo>
                  <a:lnTo>
                    <a:pt x="176" y="2"/>
                  </a:lnTo>
                  <a:lnTo>
                    <a:pt x="156" y="4"/>
                  </a:lnTo>
                  <a:lnTo>
                    <a:pt x="136" y="10"/>
                  </a:lnTo>
                  <a:lnTo>
                    <a:pt x="118" y="16"/>
                  </a:lnTo>
                  <a:lnTo>
                    <a:pt x="102" y="24"/>
                  </a:lnTo>
                  <a:lnTo>
                    <a:pt x="86" y="34"/>
                  </a:lnTo>
                  <a:lnTo>
                    <a:pt x="70" y="44"/>
                  </a:lnTo>
                  <a:lnTo>
                    <a:pt x="56" y="58"/>
                  </a:lnTo>
                  <a:lnTo>
                    <a:pt x="44" y="72"/>
                  </a:lnTo>
                  <a:lnTo>
                    <a:pt x="32" y="86"/>
                  </a:lnTo>
                  <a:lnTo>
                    <a:pt x="22" y="102"/>
                  </a:lnTo>
                  <a:lnTo>
                    <a:pt x="14" y="120"/>
                  </a:lnTo>
                  <a:lnTo>
                    <a:pt x="8" y="138"/>
                  </a:lnTo>
                  <a:lnTo>
                    <a:pt x="4" y="156"/>
                  </a:lnTo>
                  <a:lnTo>
                    <a:pt x="0" y="176"/>
                  </a:lnTo>
                  <a:lnTo>
                    <a:pt x="0" y="196"/>
                  </a:lnTo>
                  <a:lnTo>
                    <a:pt x="0" y="196"/>
                  </a:lnTo>
                  <a:lnTo>
                    <a:pt x="0" y="218"/>
                  </a:lnTo>
                  <a:lnTo>
                    <a:pt x="4" y="238"/>
                  </a:lnTo>
                  <a:lnTo>
                    <a:pt x="8" y="256"/>
                  </a:lnTo>
                  <a:lnTo>
                    <a:pt x="14" y="274"/>
                  </a:lnTo>
                  <a:lnTo>
                    <a:pt x="22" y="292"/>
                  </a:lnTo>
                  <a:lnTo>
                    <a:pt x="32" y="308"/>
                  </a:lnTo>
                  <a:lnTo>
                    <a:pt x="44" y="324"/>
                  </a:lnTo>
                  <a:lnTo>
                    <a:pt x="56" y="338"/>
                  </a:lnTo>
                  <a:lnTo>
                    <a:pt x="70" y="350"/>
                  </a:lnTo>
                  <a:lnTo>
                    <a:pt x="86" y="362"/>
                  </a:lnTo>
                  <a:lnTo>
                    <a:pt x="102" y="372"/>
                  </a:lnTo>
                  <a:lnTo>
                    <a:pt x="118" y="380"/>
                  </a:lnTo>
                  <a:lnTo>
                    <a:pt x="136" y="386"/>
                  </a:lnTo>
                  <a:lnTo>
                    <a:pt x="156" y="390"/>
                  </a:lnTo>
                  <a:lnTo>
                    <a:pt x="176" y="394"/>
                  </a:lnTo>
                  <a:lnTo>
                    <a:pt x="196" y="394"/>
                  </a:lnTo>
                  <a:lnTo>
                    <a:pt x="196" y="394"/>
                  </a:lnTo>
                  <a:lnTo>
                    <a:pt x="210" y="394"/>
                  </a:lnTo>
                  <a:lnTo>
                    <a:pt x="210" y="394"/>
                  </a:lnTo>
                  <a:lnTo>
                    <a:pt x="214" y="380"/>
                  </a:lnTo>
                  <a:lnTo>
                    <a:pt x="222" y="366"/>
                  </a:lnTo>
                  <a:lnTo>
                    <a:pt x="230" y="352"/>
                  </a:lnTo>
                  <a:lnTo>
                    <a:pt x="242" y="342"/>
                  </a:lnTo>
                  <a:lnTo>
                    <a:pt x="254" y="332"/>
                  </a:lnTo>
                  <a:lnTo>
                    <a:pt x="268" y="324"/>
                  </a:lnTo>
                  <a:lnTo>
                    <a:pt x="284" y="316"/>
                  </a:lnTo>
                  <a:lnTo>
                    <a:pt x="300" y="312"/>
                  </a:lnTo>
                  <a:lnTo>
                    <a:pt x="300" y="3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73"/>
            <p:cNvSpPr>
              <a:spLocks/>
            </p:cNvSpPr>
            <p:nvPr/>
          </p:nvSpPr>
          <p:spPr bwMode="auto">
            <a:xfrm>
              <a:off x="4622727" y="4650723"/>
              <a:ext cx="285297" cy="561550"/>
            </a:xfrm>
            <a:custGeom>
              <a:avLst/>
              <a:gdLst>
                <a:gd name="T0" fmla="*/ 262 w 264"/>
                <a:gd name="T1" fmla="*/ 382 h 482"/>
                <a:gd name="T2" fmla="*/ 206 w 264"/>
                <a:gd name="T3" fmla="*/ 70 h 482"/>
                <a:gd name="T4" fmla="*/ 206 w 264"/>
                <a:gd name="T5" fmla="*/ 70 h 482"/>
                <a:gd name="T6" fmla="*/ 202 w 264"/>
                <a:gd name="T7" fmla="*/ 52 h 482"/>
                <a:gd name="T8" fmla="*/ 194 w 264"/>
                <a:gd name="T9" fmla="*/ 38 h 482"/>
                <a:gd name="T10" fmla="*/ 184 w 264"/>
                <a:gd name="T11" fmla="*/ 24 h 482"/>
                <a:gd name="T12" fmla="*/ 172 w 264"/>
                <a:gd name="T13" fmla="*/ 14 h 482"/>
                <a:gd name="T14" fmla="*/ 158 w 264"/>
                <a:gd name="T15" fmla="*/ 6 h 482"/>
                <a:gd name="T16" fmla="*/ 144 w 264"/>
                <a:gd name="T17" fmla="*/ 0 h 482"/>
                <a:gd name="T18" fmla="*/ 128 w 264"/>
                <a:gd name="T19" fmla="*/ 0 h 482"/>
                <a:gd name="T20" fmla="*/ 114 w 264"/>
                <a:gd name="T21" fmla="*/ 2 h 482"/>
                <a:gd name="T22" fmla="*/ 114 w 264"/>
                <a:gd name="T23" fmla="*/ 2 h 482"/>
                <a:gd name="T24" fmla="*/ 96 w 264"/>
                <a:gd name="T25" fmla="*/ 6 h 482"/>
                <a:gd name="T26" fmla="*/ 80 w 264"/>
                <a:gd name="T27" fmla="*/ 16 h 482"/>
                <a:gd name="T28" fmla="*/ 66 w 264"/>
                <a:gd name="T29" fmla="*/ 26 h 482"/>
                <a:gd name="T30" fmla="*/ 56 w 264"/>
                <a:gd name="T31" fmla="*/ 38 h 482"/>
                <a:gd name="T32" fmla="*/ 48 w 264"/>
                <a:gd name="T33" fmla="*/ 52 h 482"/>
                <a:gd name="T34" fmla="*/ 44 w 264"/>
                <a:gd name="T35" fmla="*/ 68 h 482"/>
                <a:gd name="T36" fmla="*/ 42 w 264"/>
                <a:gd name="T37" fmla="*/ 82 h 482"/>
                <a:gd name="T38" fmla="*/ 44 w 264"/>
                <a:gd name="T39" fmla="*/ 98 h 482"/>
                <a:gd name="T40" fmla="*/ 68 w 264"/>
                <a:gd name="T41" fmla="*/ 242 h 482"/>
                <a:gd name="T42" fmla="*/ 0 w 264"/>
                <a:gd name="T43" fmla="*/ 206 h 482"/>
                <a:gd name="T44" fmla="*/ 0 w 264"/>
                <a:gd name="T45" fmla="*/ 392 h 482"/>
                <a:gd name="T46" fmla="*/ 136 w 264"/>
                <a:gd name="T47" fmla="*/ 472 h 482"/>
                <a:gd name="T48" fmla="*/ 136 w 264"/>
                <a:gd name="T49" fmla="*/ 472 h 482"/>
                <a:gd name="T50" fmla="*/ 158 w 264"/>
                <a:gd name="T51" fmla="*/ 480 h 482"/>
                <a:gd name="T52" fmla="*/ 178 w 264"/>
                <a:gd name="T53" fmla="*/ 482 h 482"/>
                <a:gd name="T54" fmla="*/ 188 w 264"/>
                <a:gd name="T55" fmla="*/ 482 h 482"/>
                <a:gd name="T56" fmla="*/ 198 w 264"/>
                <a:gd name="T57" fmla="*/ 480 h 482"/>
                <a:gd name="T58" fmla="*/ 218 w 264"/>
                <a:gd name="T59" fmla="*/ 472 h 482"/>
                <a:gd name="T60" fmla="*/ 218 w 264"/>
                <a:gd name="T61" fmla="*/ 472 h 482"/>
                <a:gd name="T62" fmla="*/ 230 w 264"/>
                <a:gd name="T63" fmla="*/ 466 h 482"/>
                <a:gd name="T64" fmla="*/ 242 w 264"/>
                <a:gd name="T65" fmla="*/ 456 h 482"/>
                <a:gd name="T66" fmla="*/ 250 w 264"/>
                <a:gd name="T67" fmla="*/ 446 h 482"/>
                <a:gd name="T68" fmla="*/ 256 w 264"/>
                <a:gd name="T69" fmla="*/ 434 h 482"/>
                <a:gd name="T70" fmla="*/ 260 w 264"/>
                <a:gd name="T71" fmla="*/ 422 h 482"/>
                <a:gd name="T72" fmla="*/ 264 w 264"/>
                <a:gd name="T73" fmla="*/ 408 h 482"/>
                <a:gd name="T74" fmla="*/ 264 w 264"/>
                <a:gd name="T75" fmla="*/ 396 h 482"/>
                <a:gd name="T76" fmla="*/ 262 w 264"/>
                <a:gd name="T77" fmla="*/ 382 h 482"/>
                <a:gd name="T78" fmla="*/ 262 w 264"/>
                <a:gd name="T79" fmla="*/ 382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4" h="482">
                  <a:moveTo>
                    <a:pt x="262" y="382"/>
                  </a:moveTo>
                  <a:lnTo>
                    <a:pt x="206" y="70"/>
                  </a:lnTo>
                  <a:lnTo>
                    <a:pt x="206" y="70"/>
                  </a:lnTo>
                  <a:lnTo>
                    <a:pt x="202" y="52"/>
                  </a:lnTo>
                  <a:lnTo>
                    <a:pt x="194" y="38"/>
                  </a:lnTo>
                  <a:lnTo>
                    <a:pt x="184" y="24"/>
                  </a:lnTo>
                  <a:lnTo>
                    <a:pt x="172" y="14"/>
                  </a:lnTo>
                  <a:lnTo>
                    <a:pt x="158" y="6"/>
                  </a:lnTo>
                  <a:lnTo>
                    <a:pt x="144" y="0"/>
                  </a:lnTo>
                  <a:lnTo>
                    <a:pt x="128" y="0"/>
                  </a:lnTo>
                  <a:lnTo>
                    <a:pt x="114" y="2"/>
                  </a:lnTo>
                  <a:lnTo>
                    <a:pt x="114" y="2"/>
                  </a:lnTo>
                  <a:lnTo>
                    <a:pt x="96" y="6"/>
                  </a:lnTo>
                  <a:lnTo>
                    <a:pt x="80" y="16"/>
                  </a:lnTo>
                  <a:lnTo>
                    <a:pt x="66" y="26"/>
                  </a:lnTo>
                  <a:lnTo>
                    <a:pt x="56" y="38"/>
                  </a:lnTo>
                  <a:lnTo>
                    <a:pt x="48" y="52"/>
                  </a:lnTo>
                  <a:lnTo>
                    <a:pt x="44" y="68"/>
                  </a:lnTo>
                  <a:lnTo>
                    <a:pt x="42" y="82"/>
                  </a:lnTo>
                  <a:lnTo>
                    <a:pt x="44" y="98"/>
                  </a:lnTo>
                  <a:lnTo>
                    <a:pt x="68" y="242"/>
                  </a:lnTo>
                  <a:lnTo>
                    <a:pt x="0" y="206"/>
                  </a:lnTo>
                  <a:lnTo>
                    <a:pt x="0" y="392"/>
                  </a:lnTo>
                  <a:lnTo>
                    <a:pt x="136" y="472"/>
                  </a:lnTo>
                  <a:lnTo>
                    <a:pt x="136" y="472"/>
                  </a:lnTo>
                  <a:lnTo>
                    <a:pt x="158" y="480"/>
                  </a:lnTo>
                  <a:lnTo>
                    <a:pt x="178" y="482"/>
                  </a:lnTo>
                  <a:lnTo>
                    <a:pt x="188" y="482"/>
                  </a:lnTo>
                  <a:lnTo>
                    <a:pt x="198" y="480"/>
                  </a:lnTo>
                  <a:lnTo>
                    <a:pt x="218" y="472"/>
                  </a:lnTo>
                  <a:lnTo>
                    <a:pt x="218" y="472"/>
                  </a:lnTo>
                  <a:lnTo>
                    <a:pt x="230" y="466"/>
                  </a:lnTo>
                  <a:lnTo>
                    <a:pt x="242" y="456"/>
                  </a:lnTo>
                  <a:lnTo>
                    <a:pt x="250" y="446"/>
                  </a:lnTo>
                  <a:lnTo>
                    <a:pt x="256" y="434"/>
                  </a:lnTo>
                  <a:lnTo>
                    <a:pt x="260" y="422"/>
                  </a:lnTo>
                  <a:lnTo>
                    <a:pt x="264" y="408"/>
                  </a:lnTo>
                  <a:lnTo>
                    <a:pt x="264" y="396"/>
                  </a:lnTo>
                  <a:lnTo>
                    <a:pt x="262" y="382"/>
                  </a:lnTo>
                  <a:lnTo>
                    <a:pt x="262"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74"/>
            <p:cNvSpPr>
              <a:spLocks/>
            </p:cNvSpPr>
            <p:nvPr/>
          </p:nvSpPr>
          <p:spPr bwMode="auto">
            <a:xfrm>
              <a:off x="4480079" y="5834405"/>
              <a:ext cx="229102" cy="824850"/>
            </a:xfrm>
            <a:custGeom>
              <a:avLst/>
              <a:gdLst>
                <a:gd name="T0" fmla="*/ 182 w 212"/>
                <a:gd name="T1" fmla="*/ 192 h 708"/>
                <a:gd name="T2" fmla="*/ 46 w 212"/>
                <a:gd name="T3" fmla="*/ 0 h 708"/>
                <a:gd name="T4" fmla="*/ 46 w 212"/>
                <a:gd name="T5" fmla="*/ 0 h 708"/>
                <a:gd name="T6" fmla="*/ 38 w 212"/>
                <a:gd name="T7" fmla="*/ 6 h 708"/>
                <a:gd name="T8" fmla="*/ 30 w 212"/>
                <a:gd name="T9" fmla="*/ 12 h 708"/>
                <a:gd name="T10" fmla="*/ 12 w 212"/>
                <a:gd name="T11" fmla="*/ 18 h 708"/>
                <a:gd name="T12" fmla="*/ 38 w 212"/>
                <a:gd name="T13" fmla="*/ 188 h 708"/>
                <a:gd name="T14" fmla="*/ 52 w 212"/>
                <a:gd name="T15" fmla="*/ 288 h 708"/>
                <a:gd name="T16" fmla="*/ 52 w 212"/>
                <a:gd name="T17" fmla="*/ 288 h 708"/>
                <a:gd name="T18" fmla="*/ 52 w 212"/>
                <a:gd name="T19" fmla="*/ 308 h 708"/>
                <a:gd name="T20" fmla="*/ 52 w 212"/>
                <a:gd name="T21" fmla="*/ 308 h 708"/>
                <a:gd name="T22" fmla="*/ 50 w 212"/>
                <a:gd name="T23" fmla="*/ 330 h 708"/>
                <a:gd name="T24" fmla="*/ 50 w 212"/>
                <a:gd name="T25" fmla="*/ 342 h 708"/>
                <a:gd name="T26" fmla="*/ 46 w 212"/>
                <a:gd name="T27" fmla="*/ 352 h 708"/>
                <a:gd name="T28" fmla="*/ 46 w 212"/>
                <a:gd name="T29" fmla="*/ 352 h 708"/>
                <a:gd name="T30" fmla="*/ 42 w 212"/>
                <a:gd name="T31" fmla="*/ 364 h 708"/>
                <a:gd name="T32" fmla="*/ 38 w 212"/>
                <a:gd name="T33" fmla="*/ 376 h 708"/>
                <a:gd name="T34" fmla="*/ 0 w 212"/>
                <a:gd name="T35" fmla="*/ 438 h 708"/>
                <a:gd name="T36" fmla="*/ 0 w 212"/>
                <a:gd name="T37" fmla="*/ 620 h 708"/>
                <a:gd name="T38" fmla="*/ 0 w 212"/>
                <a:gd name="T39" fmla="*/ 620 h 708"/>
                <a:gd name="T40" fmla="*/ 2 w 212"/>
                <a:gd name="T41" fmla="*/ 638 h 708"/>
                <a:gd name="T42" fmla="*/ 8 w 212"/>
                <a:gd name="T43" fmla="*/ 654 h 708"/>
                <a:gd name="T44" fmla="*/ 18 w 212"/>
                <a:gd name="T45" fmla="*/ 670 h 708"/>
                <a:gd name="T46" fmla="*/ 30 w 212"/>
                <a:gd name="T47" fmla="*/ 682 h 708"/>
                <a:gd name="T48" fmla="*/ 44 w 212"/>
                <a:gd name="T49" fmla="*/ 694 h 708"/>
                <a:gd name="T50" fmla="*/ 60 w 212"/>
                <a:gd name="T51" fmla="*/ 700 h 708"/>
                <a:gd name="T52" fmla="*/ 78 w 212"/>
                <a:gd name="T53" fmla="*/ 706 h 708"/>
                <a:gd name="T54" fmla="*/ 98 w 212"/>
                <a:gd name="T55" fmla="*/ 708 h 708"/>
                <a:gd name="T56" fmla="*/ 118 w 212"/>
                <a:gd name="T57" fmla="*/ 708 h 708"/>
                <a:gd name="T58" fmla="*/ 118 w 212"/>
                <a:gd name="T59" fmla="*/ 708 h 708"/>
                <a:gd name="T60" fmla="*/ 136 w 212"/>
                <a:gd name="T61" fmla="*/ 706 h 708"/>
                <a:gd name="T62" fmla="*/ 156 w 212"/>
                <a:gd name="T63" fmla="*/ 700 h 708"/>
                <a:gd name="T64" fmla="*/ 172 w 212"/>
                <a:gd name="T65" fmla="*/ 694 h 708"/>
                <a:gd name="T66" fmla="*/ 184 w 212"/>
                <a:gd name="T67" fmla="*/ 682 h 708"/>
                <a:gd name="T68" fmla="*/ 196 w 212"/>
                <a:gd name="T69" fmla="*/ 670 h 708"/>
                <a:gd name="T70" fmla="*/ 204 w 212"/>
                <a:gd name="T71" fmla="*/ 654 h 708"/>
                <a:gd name="T72" fmla="*/ 210 w 212"/>
                <a:gd name="T73" fmla="*/ 638 h 708"/>
                <a:gd name="T74" fmla="*/ 212 w 212"/>
                <a:gd name="T75" fmla="*/ 620 h 708"/>
                <a:gd name="T76" fmla="*/ 212 w 212"/>
                <a:gd name="T77" fmla="*/ 262 h 708"/>
                <a:gd name="T78" fmla="*/ 212 w 212"/>
                <a:gd name="T79" fmla="*/ 262 h 708"/>
                <a:gd name="T80" fmla="*/ 210 w 212"/>
                <a:gd name="T81" fmla="*/ 240 h 708"/>
                <a:gd name="T82" fmla="*/ 204 w 212"/>
                <a:gd name="T83" fmla="*/ 220 h 708"/>
                <a:gd name="T84" fmla="*/ 194 w 212"/>
                <a:gd name="T85" fmla="*/ 204 h 708"/>
                <a:gd name="T86" fmla="*/ 188 w 212"/>
                <a:gd name="T87" fmla="*/ 198 h 708"/>
                <a:gd name="T88" fmla="*/ 182 w 212"/>
                <a:gd name="T89" fmla="*/ 192 h 708"/>
                <a:gd name="T90" fmla="*/ 182 w 212"/>
                <a:gd name="T91" fmla="*/ 192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2" h="708">
                  <a:moveTo>
                    <a:pt x="182" y="192"/>
                  </a:moveTo>
                  <a:lnTo>
                    <a:pt x="46" y="0"/>
                  </a:lnTo>
                  <a:lnTo>
                    <a:pt x="46" y="0"/>
                  </a:lnTo>
                  <a:lnTo>
                    <a:pt x="38" y="6"/>
                  </a:lnTo>
                  <a:lnTo>
                    <a:pt x="30" y="12"/>
                  </a:lnTo>
                  <a:lnTo>
                    <a:pt x="12" y="18"/>
                  </a:lnTo>
                  <a:lnTo>
                    <a:pt x="38" y="188"/>
                  </a:lnTo>
                  <a:lnTo>
                    <a:pt x="52" y="288"/>
                  </a:lnTo>
                  <a:lnTo>
                    <a:pt x="52" y="288"/>
                  </a:lnTo>
                  <a:lnTo>
                    <a:pt x="52" y="308"/>
                  </a:lnTo>
                  <a:lnTo>
                    <a:pt x="52" y="308"/>
                  </a:lnTo>
                  <a:lnTo>
                    <a:pt x="50" y="330"/>
                  </a:lnTo>
                  <a:lnTo>
                    <a:pt x="50" y="342"/>
                  </a:lnTo>
                  <a:lnTo>
                    <a:pt x="46" y="352"/>
                  </a:lnTo>
                  <a:lnTo>
                    <a:pt x="46" y="352"/>
                  </a:lnTo>
                  <a:lnTo>
                    <a:pt x="42" y="364"/>
                  </a:lnTo>
                  <a:lnTo>
                    <a:pt x="38" y="376"/>
                  </a:lnTo>
                  <a:lnTo>
                    <a:pt x="0" y="438"/>
                  </a:lnTo>
                  <a:lnTo>
                    <a:pt x="0" y="620"/>
                  </a:lnTo>
                  <a:lnTo>
                    <a:pt x="0" y="620"/>
                  </a:lnTo>
                  <a:lnTo>
                    <a:pt x="2" y="638"/>
                  </a:lnTo>
                  <a:lnTo>
                    <a:pt x="8" y="654"/>
                  </a:lnTo>
                  <a:lnTo>
                    <a:pt x="18" y="670"/>
                  </a:lnTo>
                  <a:lnTo>
                    <a:pt x="30" y="682"/>
                  </a:lnTo>
                  <a:lnTo>
                    <a:pt x="44" y="694"/>
                  </a:lnTo>
                  <a:lnTo>
                    <a:pt x="60" y="700"/>
                  </a:lnTo>
                  <a:lnTo>
                    <a:pt x="78" y="706"/>
                  </a:lnTo>
                  <a:lnTo>
                    <a:pt x="98" y="708"/>
                  </a:lnTo>
                  <a:lnTo>
                    <a:pt x="118" y="708"/>
                  </a:lnTo>
                  <a:lnTo>
                    <a:pt x="118" y="708"/>
                  </a:lnTo>
                  <a:lnTo>
                    <a:pt x="136" y="706"/>
                  </a:lnTo>
                  <a:lnTo>
                    <a:pt x="156" y="700"/>
                  </a:lnTo>
                  <a:lnTo>
                    <a:pt x="172" y="694"/>
                  </a:lnTo>
                  <a:lnTo>
                    <a:pt x="184" y="682"/>
                  </a:lnTo>
                  <a:lnTo>
                    <a:pt x="196" y="670"/>
                  </a:lnTo>
                  <a:lnTo>
                    <a:pt x="204" y="654"/>
                  </a:lnTo>
                  <a:lnTo>
                    <a:pt x="210" y="638"/>
                  </a:lnTo>
                  <a:lnTo>
                    <a:pt x="212" y="620"/>
                  </a:lnTo>
                  <a:lnTo>
                    <a:pt x="212" y="262"/>
                  </a:lnTo>
                  <a:lnTo>
                    <a:pt x="212" y="262"/>
                  </a:lnTo>
                  <a:lnTo>
                    <a:pt x="210" y="240"/>
                  </a:lnTo>
                  <a:lnTo>
                    <a:pt x="204" y="220"/>
                  </a:lnTo>
                  <a:lnTo>
                    <a:pt x="194" y="204"/>
                  </a:lnTo>
                  <a:lnTo>
                    <a:pt x="188" y="198"/>
                  </a:lnTo>
                  <a:lnTo>
                    <a:pt x="182" y="192"/>
                  </a:lnTo>
                  <a:lnTo>
                    <a:pt x="182"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圆角矩形 19"/>
          <p:cNvSpPr/>
          <p:nvPr/>
        </p:nvSpPr>
        <p:spPr>
          <a:xfrm>
            <a:off x="1304925" y="1061820"/>
            <a:ext cx="3305175" cy="941281"/>
          </a:xfrm>
          <a:prstGeom prst="roundRect">
            <a:avLst>
              <a:gd name="adj" fmla="val 50000"/>
            </a:avLst>
          </a:prstGeom>
          <a:solidFill>
            <a:srgbClr val="F3AD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itchFamily="34" charset="-122"/>
              <a:ea typeface="微软雅黑" pitchFamily="34" charset="-122"/>
            </a:endParaRPr>
          </a:p>
        </p:txBody>
      </p:sp>
      <p:sp>
        <p:nvSpPr>
          <p:cNvPr id="21" name="圆角矩形 20"/>
          <p:cNvSpPr/>
          <p:nvPr/>
        </p:nvSpPr>
        <p:spPr>
          <a:xfrm>
            <a:off x="2400991" y="1061820"/>
            <a:ext cx="3305175" cy="941281"/>
          </a:xfrm>
          <a:prstGeom prst="roundRect">
            <a:avLst>
              <a:gd name="adj" fmla="val 50000"/>
            </a:avLst>
          </a:prstGeom>
          <a:solidFill>
            <a:schemeClr val="bg1"/>
          </a:solidFill>
          <a:ln w="19050">
            <a:solidFill>
              <a:srgbClr val="555E78"/>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2" name="组合 21"/>
          <p:cNvGrpSpPr/>
          <p:nvPr/>
        </p:nvGrpSpPr>
        <p:grpSpPr>
          <a:xfrm>
            <a:off x="1304444" y="1262042"/>
            <a:ext cx="1005107" cy="600164"/>
            <a:chOff x="1739258" y="1682721"/>
            <a:chExt cx="1340143" cy="800218"/>
          </a:xfrm>
        </p:grpSpPr>
        <p:sp>
          <p:nvSpPr>
            <p:cNvPr id="23" name="文本框 22"/>
            <p:cNvSpPr txBox="1"/>
            <p:nvPr/>
          </p:nvSpPr>
          <p:spPr>
            <a:xfrm>
              <a:off x="1739258" y="1682721"/>
              <a:ext cx="926130" cy="800218"/>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01</a:t>
              </a:r>
              <a:endParaRPr lang="zh-CN" altLang="en-US" sz="3300" dirty="0">
                <a:solidFill>
                  <a:schemeClr val="bg1"/>
                </a:solidFill>
                <a:ea typeface="MS Gothic" panose="020B0609070205080204" pitchFamily="49" charset="-128"/>
              </a:endParaRPr>
            </a:p>
          </p:txBody>
        </p:sp>
        <p:pic>
          <p:nvPicPr>
            <p:cNvPr id="24" name="图片 23"/>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2609216" y="1800394"/>
              <a:ext cx="470185" cy="531492"/>
            </a:xfrm>
            <a:prstGeom prst="rect">
              <a:avLst/>
            </a:prstGeom>
          </p:spPr>
        </p:pic>
      </p:grpSp>
      <p:sp>
        <p:nvSpPr>
          <p:cNvPr id="25" name="圆角矩形 24"/>
          <p:cNvSpPr/>
          <p:nvPr/>
        </p:nvSpPr>
        <p:spPr>
          <a:xfrm>
            <a:off x="2363372" y="2350293"/>
            <a:ext cx="3305175" cy="941281"/>
          </a:xfrm>
          <a:prstGeom prst="roundRect">
            <a:avLst>
              <a:gd name="adj" fmla="val 50000"/>
            </a:avLst>
          </a:prstGeom>
          <a:solidFill>
            <a:srgbClr val="7A801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itchFamily="34" charset="-122"/>
              <a:ea typeface="微软雅黑" pitchFamily="34" charset="-122"/>
            </a:endParaRPr>
          </a:p>
        </p:txBody>
      </p:sp>
      <p:sp>
        <p:nvSpPr>
          <p:cNvPr id="26" name="圆角矩形 25"/>
          <p:cNvSpPr/>
          <p:nvPr/>
        </p:nvSpPr>
        <p:spPr>
          <a:xfrm>
            <a:off x="3459438" y="2350293"/>
            <a:ext cx="3305175" cy="941281"/>
          </a:xfrm>
          <a:prstGeom prst="roundRect">
            <a:avLst>
              <a:gd name="adj" fmla="val 50000"/>
            </a:avLst>
          </a:prstGeom>
          <a:solidFill>
            <a:schemeClr val="bg1"/>
          </a:solidFill>
          <a:ln w="19050">
            <a:solidFill>
              <a:srgbClr val="555E78"/>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7" name="圆角矩形 26"/>
          <p:cNvSpPr/>
          <p:nvPr/>
        </p:nvSpPr>
        <p:spPr>
          <a:xfrm>
            <a:off x="3346791" y="3580796"/>
            <a:ext cx="3305175" cy="941281"/>
          </a:xfrm>
          <a:prstGeom prst="roundRect">
            <a:avLst>
              <a:gd name="adj" fmla="val 50000"/>
            </a:avLst>
          </a:prstGeom>
          <a:solidFill>
            <a:srgbClr val="F3AD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8" name="圆角矩形 27"/>
          <p:cNvSpPr/>
          <p:nvPr/>
        </p:nvSpPr>
        <p:spPr>
          <a:xfrm>
            <a:off x="4442857" y="3580796"/>
            <a:ext cx="3305175" cy="941281"/>
          </a:xfrm>
          <a:prstGeom prst="roundRect">
            <a:avLst>
              <a:gd name="adj" fmla="val 50000"/>
            </a:avLst>
          </a:prstGeom>
          <a:solidFill>
            <a:schemeClr val="bg1"/>
          </a:solidFill>
          <a:ln w="19050">
            <a:solidFill>
              <a:srgbClr val="555E78"/>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9" name="组合 28"/>
          <p:cNvGrpSpPr/>
          <p:nvPr/>
        </p:nvGrpSpPr>
        <p:grpSpPr>
          <a:xfrm>
            <a:off x="6143070" y="927651"/>
            <a:ext cx="2683034" cy="1015450"/>
            <a:chOff x="571472" y="928670"/>
            <a:chExt cx="3726033" cy="1353933"/>
          </a:xfrm>
        </p:grpSpPr>
        <p:sp>
          <p:nvSpPr>
            <p:cNvPr id="30" name="矩形 29"/>
            <p:cNvSpPr/>
            <p:nvPr/>
          </p:nvSpPr>
          <p:spPr>
            <a:xfrm>
              <a:off x="571472" y="928670"/>
              <a:ext cx="3462112" cy="528777"/>
            </a:xfrm>
            <a:prstGeom prst="rect">
              <a:avLst/>
            </a:prstGeom>
          </p:spPr>
          <p:txBody>
            <a:bodyPr wrap="none">
              <a:spAutoFit/>
            </a:bodyPr>
            <a:lstStyle/>
            <a:p>
              <a:pPr>
                <a:lnSpc>
                  <a:spcPct val="120000"/>
                </a:lnSpc>
              </a:pPr>
              <a:r>
                <a:rPr lang="zh-CN" altLang="en-US" sz="1800" b="1" dirty="0">
                  <a:latin typeface="微软雅黑" panose="020B0503020204020204" pitchFamily="34" charset="-122"/>
                  <a:ea typeface="微软雅黑" panose="020B0503020204020204" pitchFamily="34" charset="-122"/>
                </a:rPr>
                <a:t>添</a:t>
              </a:r>
              <a:r>
                <a:rPr lang="zh-CN" altLang="en-US" sz="1800" b="1">
                  <a:latin typeface="微软雅黑" panose="020B0503020204020204" pitchFamily="34" charset="-122"/>
                  <a:ea typeface="微软雅黑" panose="020B0503020204020204" pitchFamily="34" charset="-122"/>
                </a:rPr>
                <a:t>入文的内容打在这里</a:t>
              </a:r>
              <a:endParaRPr lang="zh-CN" altLang="en-US" sz="1800" b="1" dirty="0">
                <a:latin typeface="微软雅黑" panose="020B0503020204020204" pitchFamily="34" charset="-122"/>
                <a:ea typeface="微软雅黑" panose="020B0503020204020204" pitchFamily="34" charset="-122"/>
              </a:endParaRPr>
            </a:p>
          </p:txBody>
        </p:sp>
        <p:sp>
          <p:nvSpPr>
            <p:cNvPr id="31" name="矩形 30"/>
            <p:cNvSpPr/>
            <p:nvPr/>
          </p:nvSpPr>
          <p:spPr>
            <a:xfrm>
              <a:off x="571472" y="1480899"/>
              <a:ext cx="3726033" cy="8017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dirty="0">
                  <a:solidFill>
                    <a:schemeClr val="tx1"/>
                  </a:solidFill>
                  <a:latin typeface="微软雅黑" panose="020B0503020204020204" pitchFamily="34" charset="-122"/>
                  <a:ea typeface="微软雅黑" panose="020B0503020204020204" pitchFamily="34" charset="-122"/>
                </a:rPr>
                <a:t>您的内容打在这里，或通过复制您的文本后在此框中</a:t>
              </a:r>
              <a:r>
                <a:rPr lang="zh-CN" altLang="en-US">
                  <a:solidFill>
                    <a:schemeClr val="tx1"/>
                  </a:solidFill>
                  <a:latin typeface="微软雅黑" panose="020B0503020204020204" pitchFamily="34" charset="-122"/>
                  <a:ea typeface="微软雅黑" panose="020B0503020204020204" pitchFamily="34" charset="-122"/>
                </a:rPr>
                <a:t>选择</a:t>
              </a: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562989" y="2772257"/>
            <a:ext cx="559246" cy="1815717"/>
            <a:chOff x="5758085" y="3665098"/>
            <a:chExt cx="745661" cy="2420956"/>
          </a:xfrm>
          <a:solidFill>
            <a:schemeClr val="bg1">
              <a:lumMod val="75000"/>
            </a:schemeClr>
          </a:solidFill>
        </p:grpSpPr>
        <p:sp>
          <p:nvSpPr>
            <p:cNvPr id="33" name="Freeform 1575"/>
            <p:cNvSpPr>
              <a:spLocks/>
            </p:cNvSpPr>
            <p:nvPr/>
          </p:nvSpPr>
          <p:spPr bwMode="auto">
            <a:xfrm>
              <a:off x="5758085" y="3988979"/>
              <a:ext cx="618142" cy="675724"/>
            </a:xfrm>
            <a:custGeom>
              <a:avLst/>
              <a:gdLst>
                <a:gd name="T0" fmla="*/ 492 w 572"/>
                <a:gd name="T1" fmla="*/ 410 h 580"/>
                <a:gd name="T2" fmla="*/ 170 w 572"/>
                <a:gd name="T3" fmla="*/ 410 h 580"/>
                <a:gd name="T4" fmla="*/ 170 w 572"/>
                <a:gd name="T5" fmla="*/ 82 h 580"/>
                <a:gd name="T6" fmla="*/ 170 w 572"/>
                <a:gd name="T7" fmla="*/ 82 h 580"/>
                <a:gd name="T8" fmla="*/ 168 w 572"/>
                <a:gd name="T9" fmla="*/ 64 h 580"/>
                <a:gd name="T10" fmla="*/ 164 w 572"/>
                <a:gd name="T11" fmla="*/ 48 h 580"/>
                <a:gd name="T12" fmla="*/ 156 w 572"/>
                <a:gd name="T13" fmla="*/ 34 h 580"/>
                <a:gd name="T14" fmla="*/ 144 w 572"/>
                <a:gd name="T15" fmla="*/ 22 h 580"/>
                <a:gd name="T16" fmla="*/ 130 w 572"/>
                <a:gd name="T17" fmla="*/ 12 h 580"/>
                <a:gd name="T18" fmla="*/ 114 w 572"/>
                <a:gd name="T19" fmla="*/ 6 h 580"/>
                <a:gd name="T20" fmla="*/ 98 w 572"/>
                <a:gd name="T21" fmla="*/ 0 h 580"/>
                <a:gd name="T22" fmla="*/ 80 w 572"/>
                <a:gd name="T23" fmla="*/ 0 h 580"/>
                <a:gd name="T24" fmla="*/ 80 w 572"/>
                <a:gd name="T25" fmla="*/ 0 h 580"/>
                <a:gd name="T26" fmla="*/ 64 w 572"/>
                <a:gd name="T27" fmla="*/ 0 h 580"/>
                <a:gd name="T28" fmla="*/ 50 w 572"/>
                <a:gd name="T29" fmla="*/ 6 h 580"/>
                <a:gd name="T30" fmla="*/ 36 w 572"/>
                <a:gd name="T31" fmla="*/ 12 h 580"/>
                <a:gd name="T32" fmla="*/ 24 w 572"/>
                <a:gd name="T33" fmla="*/ 22 h 580"/>
                <a:gd name="T34" fmla="*/ 14 w 572"/>
                <a:gd name="T35" fmla="*/ 34 h 580"/>
                <a:gd name="T36" fmla="*/ 6 w 572"/>
                <a:gd name="T37" fmla="*/ 48 h 580"/>
                <a:gd name="T38" fmla="*/ 0 w 572"/>
                <a:gd name="T39" fmla="*/ 64 h 580"/>
                <a:gd name="T40" fmla="*/ 0 w 572"/>
                <a:gd name="T41" fmla="*/ 82 h 580"/>
                <a:gd name="T42" fmla="*/ 0 w 572"/>
                <a:gd name="T43" fmla="*/ 488 h 580"/>
                <a:gd name="T44" fmla="*/ 0 w 572"/>
                <a:gd name="T45" fmla="*/ 488 h 580"/>
                <a:gd name="T46" fmla="*/ 0 w 572"/>
                <a:gd name="T47" fmla="*/ 494 h 580"/>
                <a:gd name="T48" fmla="*/ 0 w 572"/>
                <a:gd name="T49" fmla="*/ 494 h 580"/>
                <a:gd name="T50" fmla="*/ 0 w 572"/>
                <a:gd name="T51" fmla="*/ 512 h 580"/>
                <a:gd name="T52" fmla="*/ 6 w 572"/>
                <a:gd name="T53" fmla="*/ 528 h 580"/>
                <a:gd name="T54" fmla="*/ 14 w 572"/>
                <a:gd name="T55" fmla="*/ 542 h 580"/>
                <a:gd name="T56" fmla="*/ 24 w 572"/>
                <a:gd name="T57" fmla="*/ 556 h 580"/>
                <a:gd name="T58" fmla="*/ 36 w 572"/>
                <a:gd name="T59" fmla="*/ 566 h 580"/>
                <a:gd name="T60" fmla="*/ 50 w 572"/>
                <a:gd name="T61" fmla="*/ 574 h 580"/>
                <a:gd name="T62" fmla="*/ 64 w 572"/>
                <a:gd name="T63" fmla="*/ 578 h 580"/>
                <a:gd name="T64" fmla="*/ 80 w 572"/>
                <a:gd name="T65" fmla="*/ 580 h 580"/>
                <a:gd name="T66" fmla="*/ 492 w 572"/>
                <a:gd name="T67" fmla="*/ 580 h 580"/>
                <a:gd name="T68" fmla="*/ 492 w 572"/>
                <a:gd name="T69" fmla="*/ 580 h 580"/>
                <a:gd name="T70" fmla="*/ 510 w 572"/>
                <a:gd name="T71" fmla="*/ 578 h 580"/>
                <a:gd name="T72" fmla="*/ 526 w 572"/>
                <a:gd name="T73" fmla="*/ 574 h 580"/>
                <a:gd name="T74" fmla="*/ 540 w 572"/>
                <a:gd name="T75" fmla="*/ 566 h 580"/>
                <a:gd name="T76" fmla="*/ 550 w 572"/>
                <a:gd name="T77" fmla="*/ 556 h 580"/>
                <a:gd name="T78" fmla="*/ 560 w 572"/>
                <a:gd name="T79" fmla="*/ 542 h 580"/>
                <a:gd name="T80" fmla="*/ 566 w 572"/>
                <a:gd name="T81" fmla="*/ 528 h 580"/>
                <a:gd name="T82" fmla="*/ 572 w 572"/>
                <a:gd name="T83" fmla="*/ 512 h 580"/>
                <a:gd name="T84" fmla="*/ 572 w 572"/>
                <a:gd name="T85" fmla="*/ 494 h 580"/>
                <a:gd name="T86" fmla="*/ 572 w 572"/>
                <a:gd name="T87" fmla="*/ 494 h 580"/>
                <a:gd name="T88" fmla="*/ 572 w 572"/>
                <a:gd name="T89" fmla="*/ 476 h 580"/>
                <a:gd name="T90" fmla="*/ 566 w 572"/>
                <a:gd name="T91" fmla="*/ 462 h 580"/>
                <a:gd name="T92" fmla="*/ 560 w 572"/>
                <a:gd name="T93" fmla="*/ 446 h 580"/>
                <a:gd name="T94" fmla="*/ 550 w 572"/>
                <a:gd name="T95" fmla="*/ 434 h 580"/>
                <a:gd name="T96" fmla="*/ 540 w 572"/>
                <a:gd name="T97" fmla="*/ 424 h 580"/>
                <a:gd name="T98" fmla="*/ 526 w 572"/>
                <a:gd name="T99" fmla="*/ 416 h 580"/>
                <a:gd name="T100" fmla="*/ 510 w 572"/>
                <a:gd name="T101" fmla="*/ 412 h 580"/>
                <a:gd name="T102" fmla="*/ 492 w 572"/>
                <a:gd name="T103" fmla="*/ 410 h 580"/>
                <a:gd name="T104" fmla="*/ 492 w 572"/>
                <a:gd name="T105" fmla="*/ 41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 h="580">
                  <a:moveTo>
                    <a:pt x="492" y="410"/>
                  </a:moveTo>
                  <a:lnTo>
                    <a:pt x="170" y="410"/>
                  </a:lnTo>
                  <a:lnTo>
                    <a:pt x="170" y="82"/>
                  </a:lnTo>
                  <a:lnTo>
                    <a:pt x="170" y="82"/>
                  </a:lnTo>
                  <a:lnTo>
                    <a:pt x="168" y="64"/>
                  </a:lnTo>
                  <a:lnTo>
                    <a:pt x="164" y="48"/>
                  </a:lnTo>
                  <a:lnTo>
                    <a:pt x="156" y="34"/>
                  </a:lnTo>
                  <a:lnTo>
                    <a:pt x="144" y="22"/>
                  </a:lnTo>
                  <a:lnTo>
                    <a:pt x="130" y="12"/>
                  </a:lnTo>
                  <a:lnTo>
                    <a:pt x="114" y="6"/>
                  </a:lnTo>
                  <a:lnTo>
                    <a:pt x="98" y="0"/>
                  </a:lnTo>
                  <a:lnTo>
                    <a:pt x="80" y="0"/>
                  </a:lnTo>
                  <a:lnTo>
                    <a:pt x="80" y="0"/>
                  </a:lnTo>
                  <a:lnTo>
                    <a:pt x="64" y="0"/>
                  </a:lnTo>
                  <a:lnTo>
                    <a:pt x="50" y="6"/>
                  </a:lnTo>
                  <a:lnTo>
                    <a:pt x="36" y="12"/>
                  </a:lnTo>
                  <a:lnTo>
                    <a:pt x="24" y="22"/>
                  </a:lnTo>
                  <a:lnTo>
                    <a:pt x="14" y="34"/>
                  </a:lnTo>
                  <a:lnTo>
                    <a:pt x="6" y="48"/>
                  </a:lnTo>
                  <a:lnTo>
                    <a:pt x="0" y="64"/>
                  </a:lnTo>
                  <a:lnTo>
                    <a:pt x="0" y="82"/>
                  </a:lnTo>
                  <a:lnTo>
                    <a:pt x="0" y="488"/>
                  </a:lnTo>
                  <a:lnTo>
                    <a:pt x="0" y="488"/>
                  </a:lnTo>
                  <a:lnTo>
                    <a:pt x="0" y="494"/>
                  </a:lnTo>
                  <a:lnTo>
                    <a:pt x="0" y="494"/>
                  </a:lnTo>
                  <a:lnTo>
                    <a:pt x="0" y="512"/>
                  </a:lnTo>
                  <a:lnTo>
                    <a:pt x="6" y="528"/>
                  </a:lnTo>
                  <a:lnTo>
                    <a:pt x="14" y="542"/>
                  </a:lnTo>
                  <a:lnTo>
                    <a:pt x="24" y="556"/>
                  </a:lnTo>
                  <a:lnTo>
                    <a:pt x="36" y="566"/>
                  </a:lnTo>
                  <a:lnTo>
                    <a:pt x="50" y="574"/>
                  </a:lnTo>
                  <a:lnTo>
                    <a:pt x="64" y="578"/>
                  </a:lnTo>
                  <a:lnTo>
                    <a:pt x="80" y="580"/>
                  </a:lnTo>
                  <a:lnTo>
                    <a:pt x="492" y="580"/>
                  </a:lnTo>
                  <a:lnTo>
                    <a:pt x="492" y="580"/>
                  </a:lnTo>
                  <a:lnTo>
                    <a:pt x="510" y="578"/>
                  </a:lnTo>
                  <a:lnTo>
                    <a:pt x="526" y="574"/>
                  </a:lnTo>
                  <a:lnTo>
                    <a:pt x="540" y="566"/>
                  </a:lnTo>
                  <a:lnTo>
                    <a:pt x="550" y="556"/>
                  </a:lnTo>
                  <a:lnTo>
                    <a:pt x="560" y="542"/>
                  </a:lnTo>
                  <a:lnTo>
                    <a:pt x="566" y="528"/>
                  </a:lnTo>
                  <a:lnTo>
                    <a:pt x="572" y="512"/>
                  </a:lnTo>
                  <a:lnTo>
                    <a:pt x="572" y="494"/>
                  </a:lnTo>
                  <a:lnTo>
                    <a:pt x="572" y="494"/>
                  </a:lnTo>
                  <a:lnTo>
                    <a:pt x="572" y="476"/>
                  </a:lnTo>
                  <a:lnTo>
                    <a:pt x="566" y="462"/>
                  </a:lnTo>
                  <a:lnTo>
                    <a:pt x="560" y="446"/>
                  </a:lnTo>
                  <a:lnTo>
                    <a:pt x="550" y="434"/>
                  </a:lnTo>
                  <a:lnTo>
                    <a:pt x="540" y="424"/>
                  </a:lnTo>
                  <a:lnTo>
                    <a:pt x="526" y="416"/>
                  </a:lnTo>
                  <a:lnTo>
                    <a:pt x="510" y="412"/>
                  </a:lnTo>
                  <a:lnTo>
                    <a:pt x="492" y="410"/>
                  </a:lnTo>
                  <a:lnTo>
                    <a:pt x="492" y="4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576"/>
            <p:cNvSpPr>
              <a:spLocks/>
            </p:cNvSpPr>
            <p:nvPr/>
          </p:nvSpPr>
          <p:spPr bwMode="auto">
            <a:xfrm>
              <a:off x="6274645" y="4084513"/>
              <a:ext cx="15129" cy="41942"/>
            </a:xfrm>
            <a:custGeom>
              <a:avLst/>
              <a:gdLst>
                <a:gd name="T0" fmla="*/ 14 w 14"/>
                <a:gd name="T1" fmla="*/ 36 h 36"/>
                <a:gd name="T2" fmla="*/ 14 w 14"/>
                <a:gd name="T3" fmla="*/ 0 h 36"/>
                <a:gd name="T4" fmla="*/ 14 w 14"/>
                <a:gd name="T5" fmla="*/ 0 h 36"/>
                <a:gd name="T6" fmla="*/ 8 w 14"/>
                <a:gd name="T7" fmla="*/ 8 h 36"/>
                <a:gd name="T8" fmla="*/ 0 w 14"/>
                <a:gd name="T9" fmla="*/ 16 h 36"/>
                <a:gd name="T10" fmla="*/ 14 w 14"/>
                <a:gd name="T11" fmla="*/ 36 h 36"/>
              </a:gdLst>
              <a:ahLst/>
              <a:cxnLst>
                <a:cxn ang="0">
                  <a:pos x="T0" y="T1"/>
                </a:cxn>
                <a:cxn ang="0">
                  <a:pos x="T2" y="T3"/>
                </a:cxn>
                <a:cxn ang="0">
                  <a:pos x="T4" y="T5"/>
                </a:cxn>
                <a:cxn ang="0">
                  <a:pos x="T6" y="T7"/>
                </a:cxn>
                <a:cxn ang="0">
                  <a:pos x="T8" y="T9"/>
                </a:cxn>
                <a:cxn ang="0">
                  <a:pos x="T10" y="T11"/>
                </a:cxn>
              </a:cxnLst>
              <a:rect l="0" t="0" r="r" b="b"/>
              <a:pathLst>
                <a:path w="14" h="36">
                  <a:moveTo>
                    <a:pt x="14" y="36"/>
                  </a:moveTo>
                  <a:lnTo>
                    <a:pt x="14" y="0"/>
                  </a:lnTo>
                  <a:lnTo>
                    <a:pt x="14" y="0"/>
                  </a:lnTo>
                  <a:lnTo>
                    <a:pt x="8" y="8"/>
                  </a:lnTo>
                  <a:lnTo>
                    <a:pt x="0" y="16"/>
                  </a:lnTo>
                  <a:lnTo>
                    <a:pt x="1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577"/>
            <p:cNvSpPr>
              <a:spLocks/>
            </p:cNvSpPr>
            <p:nvPr/>
          </p:nvSpPr>
          <p:spPr bwMode="auto">
            <a:xfrm>
              <a:off x="5969896" y="4084513"/>
              <a:ext cx="220457" cy="349513"/>
            </a:xfrm>
            <a:custGeom>
              <a:avLst/>
              <a:gdLst>
                <a:gd name="T0" fmla="*/ 0 w 204"/>
                <a:gd name="T1" fmla="*/ 300 h 300"/>
                <a:gd name="T2" fmla="*/ 204 w 204"/>
                <a:gd name="T3" fmla="*/ 300 h 300"/>
                <a:gd name="T4" fmla="*/ 88 w 204"/>
                <a:gd name="T5" fmla="*/ 132 h 300"/>
                <a:gd name="T6" fmla="*/ 88 w 204"/>
                <a:gd name="T7" fmla="*/ 132 h 300"/>
                <a:gd name="T8" fmla="*/ 78 w 204"/>
                <a:gd name="T9" fmla="*/ 110 h 300"/>
                <a:gd name="T10" fmla="*/ 70 w 204"/>
                <a:gd name="T11" fmla="*/ 88 h 300"/>
                <a:gd name="T12" fmla="*/ 70 w 204"/>
                <a:gd name="T13" fmla="*/ 78 h 300"/>
                <a:gd name="T14" fmla="*/ 68 w 204"/>
                <a:gd name="T15" fmla="*/ 66 h 300"/>
                <a:gd name="T16" fmla="*/ 70 w 204"/>
                <a:gd name="T17" fmla="*/ 56 h 300"/>
                <a:gd name="T18" fmla="*/ 74 w 204"/>
                <a:gd name="T19" fmla="*/ 46 h 300"/>
                <a:gd name="T20" fmla="*/ 74 w 204"/>
                <a:gd name="T21" fmla="*/ 46 h 300"/>
                <a:gd name="T22" fmla="*/ 54 w 204"/>
                <a:gd name="T23" fmla="*/ 36 h 300"/>
                <a:gd name="T24" fmla="*/ 34 w 204"/>
                <a:gd name="T25" fmla="*/ 26 h 300"/>
                <a:gd name="T26" fmla="*/ 18 w 204"/>
                <a:gd name="T27" fmla="*/ 14 h 300"/>
                <a:gd name="T28" fmla="*/ 0 w 204"/>
                <a:gd name="T29" fmla="*/ 0 h 300"/>
                <a:gd name="T30" fmla="*/ 0 w 204"/>
                <a:gd name="T31"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 h="300">
                  <a:moveTo>
                    <a:pt x="0" y="300"/>
                  </a:moveTo>
                  <a:lnTo>
                    <a:pt x="204" y="300"/>
                  </a:lnTo>
                  <a:lnTo>
                    <a:pt x="88" y="132"/>
                  </a:lnTo>
                  <a:lnTo>
                    <a:pt x="88" y="132"/>
                  </a:lnTo>
                  <a:lnTo>
                    <a:pt x="78" y="110"/>
                  </a:lnTo>
                  <a:lnTo>
                    <a:pt x="70" y="88"/>
                  </a:lnTo>
                  <a:lnTo>
                    <a:pt x="70" y="78"/>
                  </a:lnTo>
                  <a:lnTo>
                    <a:pt x="68" y="66"/>
                  </a:lnTo>
                  <a:lnTo>
                    <a:pt x="70" y="56"/>
                  </a:lnTo>
                  <a:lnTo>
                    <a:pt x="74" y="46"/>
                  </a:lnTo>
                  <a:lnTo>
                    <a:pt x="74" y="46"/>
                  </a:lnTo>
                  <a:lnTo>
                    <a:pt x="54" y="36"/>
                  </a:lnTo>
                  <a:lnTo>
                    <a:pt x="34" y="26"/>
                  </a:lnTo>
                  <a:lnTo>
                    <a:pt x="18" y="14"/>
                  </a:lnTo>
                  <a:lnTo>
                    <a:pt x="0" y="0"/>
                  </a:lnTo>
                  <a:lnTo>
                    <a:pt x="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78"/>
            <p:cNvSpPr>
              <a:spLocks/>
            </p:cNvSpPr>
            <p:nvPr/>
          </p:nvSpPr>
          <p:spPr bwMode="auto">
            <a:xfrm>
              <a:off x="5915863" y="3665098"/>
              <a:ext cx="432268" cy="442716"/>
            </a:xfrm>
            <a:custGeom>
              <a:avLst/>
              <a:gdLst>
                <a:gd name="T0" fmla="*/ 170 w 400"/>
                <a:gd name="T1" fmla="*/ 332 h 380"/>
                <a:gd name="T2" fmla="*/ 202 w 400"/>
                <a:gd name="T3" fmla="*/ 318 h 380"/>
                <a:gd name="T4" fmla="*/ 236 w 400"/>
                <a:gd name="T5" fmla="*/ 312 h 380"/>
                <a:gd name="T6" fmla="*/ 246 w 400"/>
                <a:gd name="T7" fmla="*/ 312 h 380"/>
                <a:gd name="T8" fmla="*/ 270 w 400"/>
                <a:gd name="T9" fmla="*/ 318 h 380"/>
                <a:gd name="T10" fmla="*/ 290 w 400"/>
                <a:gd name="T11" fmla="*/ 328 h 380"/>
                <a:gd name="T12" fmla="*/ 310 w 400"/>
                <a:gd name="T13" fmla="*/ 344 h 380"/>
                <a:gd name="T14" fmla="*/ 318 w 400"/>
                <a:gd name="T15" fmla="*/ 356 h 380"/>
                <a:gd name="T16" fmla="*/ 348 w 400"/>
                <a:gd name="T17" fmla="*/ 328 h 380"/>
                <a:gd name="T18" fmla="*/ 356 w 400"/>
                <a:gd name="T19" fmla="*/ 318 h 380"/>
                <a:gd name="T20" fmla="*/ 368 w 400"/>
                <a:gd name="T21" fmla="*/ 290 h 380"/>
                <a:gd name="T22" fmla="*/ 374 w 400"/>
                <a:gd name="T23" fmla="*/ 284 h 380"/>
                <a:gd name="T24" fmla="*/ 394 w 400"/>
                <a:gd name="T25" fmla="*/ 240 h 380"/>
                <a:gd name="T26" fmla="*/ 400 w 400"/>
                <a:gd name="T27" fmla="*/ 198 h 380"/>
                <a:gd name="T28" fmla="*/ 398 w 400"/>
                <a:gd name="T29" fmla="*/ 178 h 380"/>
                <a:gd name="T30" fmla="*/ 390 w 400"/>
                <a:gd name="T31" fmla="*/ 138 h 380"/>
                <a:gd name="T32" fmla="*/ 374 w 400"/>
                <a:gd name="T33" fmla="*/ 102 h 380"/>
                <a:gd name="T34" fmla="*/ 352 w 400"/>
                <a:gd name="T35" fmla="*/ 72 h 380"/>
                <a:gd name="T36" fmla="*/ 324 w 400"/>
                <a:gd name="T37" fmla="*/ 44 h 380"/>
                <a:gd name="T38" fmla="*/ 292 w 400"/>
                <a:gd name="T39" fmla="*/ 24 h 380"/>
                <a:gd name="T40" fmla="*/ 256 w 400"/>
                <a:gd name="T41" fmla="*/ 8 h 380"/>
                <a:gd name="T42" fmla="*/ 216 w 400"/>
                <a:gd name="T43" fmla="*/ 0 h 380"/>
                <a:gd name="T44" fmla="*/ 196 w 400"/>
                <a:gd name="T45" fmla="*/ 0 h 380"/>
                <a:gd name="T46" fmla="*/ 158 w 400"/>
                <a:gd name="T47" fmla="*/ 4 h 380"/>
                <a:gd name="T48" fmla="*/ 122 w 400"/>
                <a:gd name="T49" fmla="*/ 16 h 380"/>
                <a:gd name="T50" fmla="*/ 88 w 400"/>
                <a:gd name="T51" fmla="*/ 34 h 380"/>
                <a:gd name="T52" fmla="*/ 58 w 400"/>
                <a:gd name="T53" fmla="*/ 58 h 380"/>
                <a:gd name="T54" fmla="*/ 34 w 400"/>
                <a:gd name="T55" fmla="*/ 86 h 380"/>
                <a:gd name="T56" fmla="*/ 16 w 400"/>
                <a:gd name="T57" fmla="*/ 120 h 380"/>
                <a:gd name="T58" fmla="*/ 4 w 400"/>
                <a:gd name="T59" fmla="*/ 158 h 380"/>
                <a:gd name="T60" fmla="*/ 0 w 400"/>
                <a:gd name="T61" fmla="*/ 198 h 380"/>
                <a:gd name="T62" fmla="*/ 0 w 400"/>
                <a:gd name="T63" fmla="*/ 214 h 380"/>
                <a:gd name="T64" fmla="*/ 6 w 400"/>
                <a:gd name="T65" fmla="*/ 244 h 380"/>
                <a:gd name="T66" fmla="*/ 22 w 400"/>
                <a:gd name="T67" fmla="*/ 286 h 380"/>
                <a:gd name="T68" fmla="*/ 56 w 400"/>
                <a:gd name="T69" fmla="*/ 334 h 380"/>
                <a:gd name="T70" fmla="*/ 100 w 400"/>
                <a:gd name="T71" fmla="*/ 368 h 380"/>
                <a:gd name="T72" fmla="*/ 126 w 400"/>
                <a:gd name="T73" fmla="*/ 380 h 380"/>
                <a:gd name="T74" fmla="*/ 146 w 400"/>
                <a:gd name="T75" fmla="*/ 352 h 380"/>
                <a:gd name="T76" fmla="*/ 170 w 400"/>
                <a:gd name="T77" fmla="*/ 332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0" h="380">
                  <a:moveTo>
                    <a:pt x="170" y="332"/>
                  </a:moveTo>
                  <a:lnTo>
                    <a:pt x="170" y="332"/>
                  </a:lnTo>
                  <a:lnTo>
                    <a:pt x="186" y="324"/>
                  </a:lnTo>
                  <a:lnTo>
                    <a:pt x="202" y="318"/>
                  </a:lnTo>
                  <a:lnTo>
                    <a:pt x="218" y="314"/>
                  </a:lnTo>
                  <a:lnTo>
                    <a:pt x="236" y="312"/>
                  </a:lnTo>
                  <a:lnTo>
                    <a:pt x="236" y="312"/>
                  </a:lnTo>
                  <a:lnTo>
                    <a:pt x="246" y="312"/>
                  </a:lnTo>
                  <a:lnTo>
                    <a:pt x="258" y="314"/>
                  </a:lnTo>
                  <a:lnTo>
                    <a:pt x="270" y="318"/>
                  </a:lnTo>
                  <a:lnTo>
                    <a:pt x="280" y="322"/>
                  </a:lnTo>
                  <a:lnTo>
                    <a:pt x="290" y="328"/>
                  </a:lnTo>
                  <a:lnTo>
                    <a:pt x="300" y="336"/>
                  </a:lnTo>
                  <a:lnTo>
                    <a:pt x="310" y="344"/>
                  </a:lnTo>
                  <a:lnTo>
                    <a:pt x="318" y="356"/>
                  </a:lnTo>
                  <a:lnTo>
                    <a:pt x="318" y="356"/>
                  </a:lnTo>
                  <a:lnTo>
                    <a:pt x="338" y="336"/>
                  </a:lnTo>
                  <a:lnTo>
                    <a:pt x="348" y="328"/>
                  </a:lnTo>
                  <a:lnTo>
                    <a:pt x="356" y="318"/>
                  </a:lnTo>
                  <a:lnTo>
                    <a:pt x="356" y="318"/>
                  </a:lnTo>
                  <a:lnTo>
                    <a:pt x="364" y="298"/>
                  </a:lnTo>
                  <a:lnTo>
                    <a:pt x="368" y="290"/>
                  </a:lnTo>
                  <a:lnTo>
                    <a:pt x="374" y="284"/>
                  </a:lnTo>
                  <a:lnTo>
                    <a:pt x="374" y="284"/>
                  </a:lnTo>
                  <a:lnTo>
                    <a:pt x="386" y="262"/>
                  </a:lnTo>
                  <a:lnTo>
                    <a:pt x="394" y="240"/>
                  </a:lnTo>
                  <a:lnTo>
                    <a:pt x="398" y="220"/>
                  </a:lnTo>
                  <a:lnTo>
                    <a:pt x="400" y="198"/>
                  </a:lnTo>
                  <a:lnTo>
                    <a:pt x="400" y="198"/>
                  </a:lnTo>
                  <a:lnTo>
                    <a:pt x="398" y="178"/>
                  </a:lnTo>
                  <a:lnTo>
                    <a:pt x="396" y="158"/>
                  </a:lnTo>
                  <a:lnTo>
                    <a:pt x="390" y="138"/>
                  </a:lnTo>
                  <a:lnTo>
                    <a:pt x="384" y="120"/>
                  </a:lnTo>
                  <a:lnTo>
                    <a:pt x="374" y="102"/>
                  </a:lnTo>
                  <a:lnTo>
                    <a:pt x="364" y="86"/>
                  </a:lnTo>
                  <a:lnTo>
                    <a:pt x="352" y="72"/>
                  </a:lnTo>
                  <a:lnTo>
                    <a:pt x="340" y="58"/>
                  </a:lnTo>
                  <a:lnTo>
                    <a:pt x="324" y="44"/>
                  </a:lnTo>
                  <a:lnTo>
                    <a:pt x="308" y="34"/>
                  </a:lnTo>
                  <a:lnTo>
                    <a:pt x="292" y="24"/>
                  </a:lnTo>
                  <a:lnTo>
                    <a:pt x="274" y="16"/>
                  </a:lnTo>
                  <a:lnTo>
                    <a:pt x="256" y="8"/>
                  </a:lnTo>
                  <a:lnTo>
                    <a:pt x="236" y="4"/>
                  </a:lnTo>
                  <a:lnTo>
                    <a:pt x="216" y="0"/>
                  </a:lnTo>
                  <a:lnTo>
                    <a:pt x="196" y="0"/>
                  </a:lnTo>
                  <a:lnTo>
                    <a:pt x="196" y="0"/>
                  </a:lnTo>
                  <a:lnTo>
                    <a:pt x="178" y="0"/>
                  </a:lnTo>
                  <a:lnTo>
                    <a:pt x="158" y="4"/>
                  </a:lnTo>
                  <a:lnTo>
                    <a:pt x="140" y="8"/>
                  </a:lnTo>
                  <a:lnTo>
                    <a:pt x="122" y="16"/>
                  </a:lnTo>
                  <a:lnTo>
                    <a:pt x="104" y="24"/>
                  </a:lnTo>
                  <a:lnTo>
                    <a:pt x="88" y="34"/>
                  </a:lnTo>
                  <a:lnTo>
                    <a:pt x="72" y="44"/>
                  </a:lnTo>
                  <a:lnTo>
                    <a:pt x="58" y="58"/>
                  </a:lnTo>
                  <a:lnTo>
                    <a:pt x="46" y="72"/>
                  </a:lnTo>
                  <a:lnTo>
                    <a:pt x="34" y="86"/>
                  </a:lnTo>
                  <a:lnTo>
                    <a:pt x="24" y="102"/>
                  </a:lnTo>
                  <a:lnTo>
                    <a:pt x="16" y="120"/>
                  </a:lnTo>
                  <a:lnTo>
                    <a:pt x="8" y="138"/>
                  </a:lnTo>
                  <a:lnTo>
                    <a:pt x="4" y="158"/>
                  </a:lnTo>
                  <a:lnTo>
                    <a:pt x="0" y="178"/>
                  </a:lnTo>
                  <a:lnTo>
                    <a:pt x="0" y="198"/>
                  </a:lnTo>
                  <a:lnTo>
                    <a:pt x="0" y="198"/>
                  </a:lnTo>
                  <a:lnTo>
                    <a:pt x="0" y="214"/>
                  </a:lnTo>
                  <a:lnTo>
                    <a:pt x="2" y="230"/>
                  </a:lnTo>
                  <a:lnTo>
                    <a:pt x="6" y="244"/>
                  </a:lnTo>
                  <a:lnTo>
                    <a:pt x="10" y="258"/>
                  </a:lnTo>
                  <a:lnTo>
                    <a:pt x="22" y="286"/>
                  </a:lnTo>
                  <a:lnTo>
                    <a:pt x="36" y="312"/>
                  </a:lnTo>
                  <a:lnTo>
                    <a:pt x="56" y="334"/>
                  </a:lnTo>
                  <a:lnTo>
                    <a:pt x="78" y="352"/>
                  </a:lnTo>
                  <a:lnTo>
                    <a:pt x="100" y="368"/>
                  </a:lnTo>
                  <a:lnTo>
                    <a:pt x="126" y="380"/>
                  </a:lnTo>
                  <a:lnTo>
                    <a:pt x="126" y="380"/>
                  </a:lnTo>
                  <a:lnTo>
                    <a:pt x="136" y="366"/>
                  </a:lnTo>
                  <a:lnTo>
                    <a:pt x="146" y="352"/>
                  </a:lnTo>
                  <a:lnTo>
                    <a:pt x="158" y="342"/>
                  </a:lnTo>
                  <a:lnTo>
                    <a:pt x="170" y="332"/>
                  </a:lnTo>
                  <a:lnTo>
                    <a:pt x="170"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579"/>
            <p:cNvSpPr>
              <a:spLocks/>
            </p:cNvSpPr>
            <p:nvPr/>
          </p:nvSpPr>
          <p:spPr bwMode="auto">
            <a:xfrm>
              <a:off x="6410809" y="4552860"/>
              <a:ext cx="4323" cy="25631"/>
            </a:xfrm>
            <a:custGeom>
              <a:avLst/>
              <a:gdLst>
                <a:gd name="T0" fmla="*/ 4 w 4"/>
                <a:gd name="T1" fmla="*/ 10 h 22"/>
                <a:gd name="T2" fmla="*/ 4 w 4"/>
                <a:gd name="T3" fmla="*/ 10 h 22"/>
                <a:gd name="T4" fmla="*/ 2 w 4"/>
                <a:gd name="T5" fmla="*/ 6 h 22"/>
                <a:gd name="T6" fmla="*/ 0 w 4"/>
                <a:gd name="T7" fmla="*/ 0 h 22"/>
                <a:gd name="T8" fmla="*/ 0 w 4"/>
                <a:gd name="T9" fmla="*/ 22 h 22"/>
                <a:gd name="T10" fmla="*/ 0 w 4"/>
                <a:gd name="T11" fmla="*/ 22 h 22"/>
                <a:gd name="T12" fmla="*/ 4 w 4"/>
                <a:gd name="T13" fmla="*/ 10 h 22"/>
                <a:gd name="T14" fmla="*/ 4 w 4"/>
                <a:gd name="T15" fmla="*/ 1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2">
                  <a:moveTo>
                    <a:pt x="4" y="10"/>
                  </a:moveTo>
                  <a:lnTo>
                    <a:pt x="4" y="10"/>
                  </a:lnTo>
                  <a:lnTo>
                    <a:pt x="2" y="6"/>
                  </a:lnTo>
                  <a:lnTo>
                    <a:pt x="0" y="0"/>
                  </a:lnTo>
                  <a:lnTo>
                    <a:pt x="0" y="22"/>
                  </a:lnTo>
                  <a:lnTo>
                    <a:pt x="0" y="22"/>
                  </a:lnTo>
                  <a:lnTo>
                    <a:pt x="4" y="10"/>
                  </a:lnTo>
                  <a:lnTo>
                    <a:pt x="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580"/>
            <p:cNvSpPr>
              <a:spLocks/>
            </p:cNvSpPr>
            <p:nvPr/>
          </p:nvSpPr>
          <p:spPr bwMode="auto">
            <a:xfrm>
              <a:off x="6075801" y="3988979"/>
              <a:ext cx="427945" cy="671064"/>
            </a:xfrm>
            <a:custGeom>
              <a:avLst/>
              <a:gdLst>
                <a:gd name="T0" fmla="*/ 310 w 396"/>
                <a:gd name="T1" fmla="*/ 0 h 576"/>
                <a:gd name="T2" fmla="*/ 278 w 396"/>
                <a:gd name="T3" fmla="*/ 6 h 576"/>
                <a:gd name="T4" fmla="*/ 252 w 396"/>
                <a:gd name="T5" fmla="*/ 22 h 576"/>
                <a:gd name="T6" fmla="*/ 234 w 396"/>
                <a:gd name="T7" fmla="*/ 48 h 576"/>
                <a:gd name="T8" fmla="*/ 226 w 396"/>
                <a:gd name="T9" fmla="*/ 82 h 576"/>
                <a:gd name="T10" fmla="*/ 156 w 396"/>
                <a:gd name="T11" fmla="*/ 108 h 576"/>
                <a:gd name="T12" fmla="*/ 146 w 396"/>
                <a:gd name="T13" fmla="*/ 94 h 576"/>
                <a:gd name="T14" fmla="*/ 118 w 396"/>
                <a:gd name="T15" fmla="*/ 76 h 576"/>
                <a:gd name="T16" fmla="*/ 86 w 396"/>
                <a:gd name="T17" fmla="*/ 68 h 576"/>
                <a:gd name="T18" fmla="*/ 54 w 396"/>
                <a:gd name="T19" fmla="*/ 74 h 576"/>
                <a:gd name="T20" fmla="*/ 40 w 396"/>
                <a:gd name="T21" fmla="*/ 82 h 576"/>
                <a:gd name="T22" fmla="*/ 16 w 396"/>
                <a:gd name="T23" fmla="*/ 106 h 576"/>
                <a:gd name="T24" fmla="*/ 2 w 396"/>
                <a:gd name="T25" fmla="*/ 138 h 576"/>
                <a:gd name="T26" fmla="*/ 2 w 396"/>
                <a:gd name="T27" fmla="*/ 168 h 576"/>
                <a:gd name="T28" fmla="*/ 14 w 396"/>
                <a:gd name="T29" fmla="*/ 198 h 576"/>
                <a:gd name="T30" fmla="*/ 198 w 396"/>
                <a:gd name="T31" fmla="*/ 382 h 576"/>
                <a:gd name="T32" fmla="*/ 220 w 396"/>
                <a:gd name="T33" fmla="*/ 384 h 576"/>
                <a:gd name="T34" fmla="*/ 258 w 396"/>
                <a:gd name="T35" fmla="*/ 400 h 576"/>
                <a:gd name="T36" fmla="*/ 288 w 396"/>
                <a:gd name="T37" fmla="*/ 426 h 576"/>
                <a:gd name="T38" fmla="*/ 306 w 396"/>
                <a:gd name="T39" fmla="*/ 464 h 576"/>
                <a:gd name="T40" fmla="*/ 310 w 396"/>
                <a:gd name="T41" fmla="*/ 506 h 576"/>
                <a:gd name="T42" fmla="*/ 308 w 396"/>
                <a:gd name="T43" fmla="*/ 524 h 576"/>
                <a:gd name="T44" fmla="*/ 292 w 396"/>
                <a:gd name="T45" fmla="*/ 558 h 576"/>
                <a:gd name="T46" fmla="*/ 278 w 396"/>
                <a:gd name="T47" fmla="*/ 570 h 576"/>
                <a:gd name="T48" fmla="*/ 320 w 396"/>
                <a:gd name="T49" fmla="*/ 576 h 576"/>
                <a:gd name="T50" fmla="*/ 338 w 396"/>
                <a:gd name="T51" fmla="*/ 572 h 576"/>
                <a:gd name="T52" fmla="*/ 354 w 396"/>
                <a:gd name="T53" fmla="*/ 564 h 576"/>
                <a:gd name="T54" fmla="*/ 372 w 396"/>
                <a:gd name="T55" fmla="*/ 548 h 576"/>
                <a:gd name="T56" fmla="*/ 386 w 396"/>
                <a:gd name="T57" fmla="*/ 532 h 576"/>
                <a:gd name="T58" fmla="*/ 392 w 396"/>
                <a:gd name="T59" fmla="*/ 514 h 576"/>
                <a:gd name="T60" fmla="*/ 396 w 396"/>
                <a:gd name="T61" fmla="*/ 494 h 576"/>
                <a:gd name="T62" fmla="*/ 396 w 396"/>
                <a:gd name="T63" fmla="*/ 488 h 576"/>
                <a:gd name="T64" fmla="*/ 396 w 396"/>
                <a:gd name="T65" fmla="*/ 82 h 576"/>
                <a:gd name="T66" fmla="*/ 388 w 396"/>
                <a:gd name="T67" fmla="*/ 48 h 576"/>
                <a:gd name="T68" fmla="*/ 370 w 396"/>
                <a:gd name="T69" fmla="*/ 22 h 576"/>
                <a:gd name="T70" fmla="*/ 342 w 396"/>
                <a:gd name="T71" fmla="*/ 6 h 576"/>
                <a:gd name="T72" fmla="*/ 310 w 396"/>
                <a:gd name="T73"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6" h="576">
                  <a:moveTo>
                    <a:pt x="310" y="0"/>
                  </a:moveTo>
                  <a:lnTo>
                    <a:pt x="310" y="0"/>
                  </a:lnTo>
                  <a:lnTo>
                    <a:pt x="294" y="0"/>
                  </a:lnTo>
                  <a:lnTo>
                    <a:pt x="278" y="6"/>
                  </a:lnTo>
                  <a:lnTo>
                    <a:pt x="264" y="12"/>
                  </a:lnTo>
                  <a:lnTo>
                    <a:pt x="252" y="22"/>
                  </a:lnTo>
                  <a:lnTo>
                    <a:pt x="242" y="34"/>
                  </a:lnTo>
                  <a:lnTo>
                    <a:pt x="234" y="48"/>
                  </a:lnTo>
                  <a:lnTo>
                    <a:pt x="228" y="64"/>
                  </a:lnTo>
                  <a:lnTo>
                    <a:pt x="226" y="82"/>
                  </a:lnTo>
                  <a:lnTo>
                    <a:pt x="226" y="216"/>
                  </a:lnTo>
                  <a:lnTo>
                    <a:pt x="156" y="108"/>
                  </a:lnTo>
                  <a:lnTo>
                    <a:pt x="156" y="108"/>
                  </a:lnTo>
                  <a:lnTo>
                    <a:pt x="146" y="94"/>
                  </a:lnTo>
                  <a:lnTo>
                    <a:pt x="132" y="84"/>
                  </a:lnTo>
                  <a:lnTo>
                    <a:pt x="118" y="76"/>
                  </a:lnTo>
                  <a:lnTo>
                    <a:pt x="102" y="70"/>
                  </a:lnTo>
                  <a:lnTo>
                    <a:pt x="86" y="68"/>
                  </a:lnTo>
                  <a:lnTo>
                    <a:pt x="70" y="70"/>
                  </a:lnTo>
                  <a:lnTo>
                    <a:pt x="54" y="74"/>
                  </a:lnTo>
                  <a:lnTo>
                    <a:pt x="40" y="82"/>
                  </a:lnTo>
                  <a:lnTo>
                    <a:pt x="40" y="82"/>
                  </a:lnTo>
                  <a:lnTo>
                    <a:pt x="26" y="94"/>
                  </a:lnTo>
                  <a:lnTo>
                    <a:pt x="16" y="106"/>
                  </a:lnTo>
                  <a:lnTo>
                    <a:pt x="8" y="122"/>
                  </a:lnTo>
                  <a:lnTo>
                    <a:pt x="2" y="138"/>
                  </a:lnTo>
                  <a:lnTo>
                    <a:pt x="0" y="154"/>
                  </a:lnTo>
                  <a:lnTo>
                    <a:pt x="2" y="168"/>
                  </a:lnTo>
                  <a:lnTo>
                    <a:pt x="6" y="184"/>
                  </a:lnTo>
                  <a:lnTo>
                    <a:pt x="14" y="198"/>
                  </a:lnTo>
                  <a:lnTo>
                    <a:pt x="136" y="382"/>
                  </a:lnTo>
                  <a:lnTo>
                    <a:pt x="198" y="382"/>
                  </a:lnTo>
                  <a:lnTo>
                    <a:pt x="198" y="382"/>
                  </a:lnTo>
                  <a:lnTo>
                    <a:pt x="220" y="384"/>
                  </a:lnTo>
                  <a:lnTo>
                    <a:pt x="240" y="390"/>
                  </a:lnTo>
                  <a:lnTo>
                    <a:pt x="258" y="400"/>
                  </a:lnTo>
                  <a:lnTo>
                    <a:pt x="274" y="412"/>
                  </a:lnTo>
                  <a:lnTo>
                    <a:pt x="288" y="426"/>
                  </a:lnTo>
                  <a:lnTo>
                    <a:pt x="300" y="444"/>
                  </a:lnTo>
                  <a:lnTo>
                    <a:pt x="306" y="464"/>
                  </a:lnTo>
                  <a:lnTo>
                    <a:pt x="310" y="484"/>
                  </a:lnTo>
                  <a:lnTo>
                    <a:pt x="310" y="506"/>
                  </a:lnTo>
                  <a:lnTo>
                    <a:pt x="310" y="506"/>
                  </a:lnTo>
                  <a:lnTo>
                    <a:pt x="308" y="524"/>
                  </a:lnTo>
                  <a:lnTo>
                    <a:pt x="300" y="542"/>
                  </a:lnTo>
                  <a:lnTo>
                    <a:pt x="292" y="558"/>
                  </a:lnTo>
                  <a:lnTo>
                    <a:pt x="278" y="570"/>
                  </a:lnTo>
                  <a:lnTo>
                    <a:pt x="278" y="570"/>
                  </a:lnTo>
                  <a:lnTo>
                    <a:pt x="300" y="576"/>
                  </a:lnTo>
                  <a:lnTo>
                    <a:pt x="320" y="576"/>
                  </a:lnTo>
                  <a:lnTo>
                    <a:pt x="328" y="576"/>
                  </a:lnTo>
                  <a:lnTo>
                    <a:pt x="338" y="572"/>
                  </a:lnTo>
                  <a:lnTo>
                    <a:pt x="346" y="568"/>
                  </a:lnTo>
                  <a:lnTo>
                    <a:pt x="354" y="564"/>
                  </a:lnTo>
                  <a:lnTo>
                    <a:pt x="354" y="564"/>
                  </a:lnTo>
                  <a:lnTo>
                    <a:pt x="372" y="548"/>
                  </a:lnTo>
                  <a:lnTo>
                    <a:pt x="380" y="540"/>
                  </a:lnTo>
                  <a:lnTo>
                    <a:pt x="386" y="532"/>
                  </a:lnTo>
                  <a:lnTo>
                    <a:pt x="390" y="524"/>
                  </a:lnTo>
                  <a:lnTo>
                    <a:pt x="392" y="514"/>
                  </a:lnTo>
                  <a:lnTo>
                    <a:pt x="394" y="504"/>
                  </a:lnTo>
                  <a:lnTo>
                    <a:pt x="396" y="494"/>
                  </a:lnTo>
                  <a:lnTo>
                    <a:pt x="396" y="494"/>
                  </a:lnTo>
                  <a:lnTo>
                    <a:pt x="396" y="488"/>
                  </a:lnTo>
                  <a:lnTo>
                    <a:pt x="396" y="82"/>
                  </a:lnTo>
                  <a:lnTo>
                    <a:pt x="396" y="82"/>
                  </a:lnTo>
                  <a:lnTo>
                    <a:pt x="394" y="64"/>
                  </a:lnTo>
                  <a:lnTo>
                    <a:pt x="388" y="48"/>
                  </a:lnTo>
                  <a:lnTo>
                    <a:pt x="380" y="34"/>
                  </a:lnTo>
                  <a:lnTo>
                    <a:pt x="370" y="22"/>
                  </a:lnTo>
                  <a:lnTo>
                    <a:pt x="356" y="12"/>
                  </a:lnTo>
                  <a:lnTo>
                    <a:pt x="342" y="6"/>
                  </a:lnTo>
                  <a:lnTo>
                    <a:pt x="326" y="0"/>
                  </a:lnTo>
                  <a:lnTo>
                    <a:pt x="310" y="0"/>
                  </a:lnTo>
                  <a:lnTo>
                    <a:pt x="3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581"/>
            <p:cNvSpPr>
              <a:spLocks/>
            </p:cNvSpPr>
            <p:nvPr/>
          </p:nvSpPr>
          <p:spPr bwMode="auto">
            <a:xfrm>
              <a:off x="5844538" y="4578490"/>
              <a:ext cx="566271" cy="1507564"/>
            </a:xfrm>
            <a:custGeom>
              <a:avLst/>
              <a:gdLst>
                <a:gd name="T0" fmla="*/ 524 w 524"/>
                <a:gd name="T1" fmla="*/ 838 h 1294"/>
                <a:gd name="T2" fmla="*/ 524 w 524"/>
                <a:gd name="T3" fmla="*/ 472 h 1294"/>
                <a:gd name="T4" fmla="*/ 524 w 524"/>
                <a:gd name="T5" fmla="*/ 466 h 1294"/>
                <a:gd name="T6" fmla="*/ 524 w 524"/>
                <a:gd name="T7" fmla="*/ 0 h 1294"/>
                <a:gd name="T8" fmla="*/ 514 w 524"/>
                <a:gd name="T9" fmla="*/ 40 h 1294"/>
                <a:gd name="T10" fmla="*/ 488 w 524"/>
                <a:gd name="T11" fmla="*/ 72 h 1294"/>
                <a:gd name="T12" fmla="*/ 454 w 524"/>
                <a:gd name="T13" fmla="*/ 94 h 1294"/>
                <a:gd name="T14" fmla="*/ 412 w 524"/>
                <a:gd name="T15" fmla="*/ 102 h 1294"/>
                <a:gd name="T16" fmla="*/ 0 w 524"/>
                <a:gd name="T17" fmla="*/ 482 h 1294"/>
                <a:gd name="T18" fmla="*/ 0 w 524"/>
                <a:gd name="T19" fmla="*/ 1202 h 1294"/>
                <a:gd name="T20" fmla="*/ 2 w 524"/>
                <a:gd name="T21" fmla="*/ 1220 h 1294"/>
                <a:gd name="T22" fmla="*/ 16 w 524"/>
                <a:gd name="T23" fmla="*/ 1252 h 1294"/>
                <a:gd name="T24" fmla="*/ 42 w 524"/>
                <a:gd name="T25" fmla="*/ 1274 h 1294"/>
                <a:gd name="T26" fmla="*/ 74 w 524"/>
                <a:gd name="T27" fmla="*/ 1288 h 1294"/>
                <a:gd name="T28" fmla="*/ 122 w 524"/>
                <a:gd name="T29" fmla="*/ 1288 h 1294"/>
                <a:gd name="T30" fmla="*/ 140 w 524"/>
                <a:gd name="T31" fmla="*/ 1288 h 1294"/>
                <a:gd name="T32" fmla="*/ 172 w 524"/>
                <a:gd name="T33" fmla="*/ 1274 h 1294"/>
                <a:gd name="T34" fmla="*/ 198 w 524"/>
                <a:gd name="T35" fmla="*/ 1252 h 1294"/>
                <a:gd name="T36" fmla="*/ 212 w 524"/>
                <a:gd name="T37" fmla="*/ 1220 h 1294"/>
                <a:gd name="T38" fmla="*/ 214 w 524"/>
                <a:gd name="T39" fmla="*/ 846 h 1294"/>
                <a:gd name="T40" fmla="*/ 214 w 524"/>
                <a:gd name="T41" fmla="*/ 482 h 1294"/>
                <a:gd name="T42" fmla="*/ 214 w 524"/>
                <a:gd name="T43" fmla="*/ 476 h 1294"/>
                <a:gd name="T44" fmla="*/ 226 w 524"/>
                <a:gd name="T45" fmla="*/ 450 h 1294"/>
                <a:gd name="T46" fmla="*/ 238 w 524"/>
                <a:gd name="T47" fmla="*/ 438 h 1294"/>
                <a:gd name="T48" fmla="*/ 254 w 524"/>
                <a:gd name="T49" fmla="*/ 430 h 1294"/>
                <a:gd name="T50" fmla="*/ 262 w 524"/>
                <a:gd name="T51" fmla="*/ 430 h 1294"/>
                <a:gd name="T52" fmla="*/ 282 w 524"/>
                <a:gd name="T53" fmla="*/ 434 h 1294"/>
                <a:gd name="T54" fmla="*/ 298 w 524"/>
                <a:gd name="T55" fmla="*/ 444 h 1294"/>
                <a:gd name="T56" fmla="*/ 308 w 524"/>
                <a:gd name="T57" fmla="*/ 458 h 1294"/>
                <a:gd name="T58" fmla="*/ 314 w 524"/>
                <a:gd name="T59" fmla="*/ 476 h 1294"/>
                <a:gd name="T60" fmla="*/ 314 w 524"/>
                <a:gd name="T61" fmla="*/ 828 h 1294"/>
                <a:gd name="T62" fmla="*/ 314 w 524"/>
                <a:gd name="T63" fmla="*/ 838 h 1294"/>
                <a:gd name="T64" fmla="*/ 314 w 524"/>
                <a:gd name="T65" fmla="*/ 1202 h 1294"/>
                <a:gd name="T66" fmla="*/ 316 w 524"/>
                <a:gd name="T67" fmla="*/ 1220 h 1294"/>
                <a:gd name="T68" fmla="*/ 332 w 524"/>
                <a:gd name="T69" fmla="*/ 1252 h 1294"/>
                <a:gd name="T70" fmla="*/ 358 w 524"/>
                <a:gd name="T71" fmla="*/ 1278 h 1294"/>
                <a:gd name="T72" fmla="*/ 390 w 524"/>
                <a:gd name="T73" fmla="*/ 1292 h 1294"/>
                <a:gd name="T74" fmla="*/ 436 w 524"/>
                <a:gd name="T75" fmla="*/ 1294 h 1294"/>
                <a:gd name="T76" fmla="*/ 454 w 524"/>
                <a:gd name="T77" fmla="*/ 1292 h 1294"/>
                <a:gd name="T78" fmla="*/ 484 w 524"/>
                <a:gd name="T79" fmla="*/ 1278 h 1294"/>
                <a:gd name="T80" fmla="*/ 508 w 524"/>
                <a:gd name="T81" fmla="*/ 1252 h 1294"/>
                <a:gd name="T82" fmla="*/ 522 w 524"/>
                <a:gd name="T83" fmla="*/ 1220 h 1294"/>
                <a:gd name="T84" fmla="*/ 524 w 524"/>
                <a:gd name="T85" fmla="*/ 846 h 1294"/>
                <a:gd name="T86" fmla="*/ 524 w 524"/>
                <a:gd name="T87" fmla="*/ 838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4" h="1294">
                  <a:moveTo>
                    <a:pt x="524" y="838"/>
                  </a:moveTo>
                  <a:lnTo>
                    <a:pt x="524" y="838"/>
                  </a:lnTo>
                  <a:lnTo>
                    <a:pt x="524" y="828"/>
                  </a:lnTo>
                  <a:lnTo>
                    <a:pt x="524" y="472"/>
                  </a:lnTo>
                  <a:lnTo>
                    <a:pt x="524" y="472"/>
                  </a:lnTo>
                  <a:lnTo>
                    <a:pt x="524" y="466"/>
                  </a:lnTo>
                  <a:lnTo>
                    <a:pt x="524" y="0"/>
                  </a:lnTo>
                  <a:lnTo>
                    <a:pt x="524" y="0"/>
                  </a:lnTo>
                  <a:lnTo>
                    <a:pt x="520" y="20"/>
                  </a:lnTo>
                  <a:lnTo>
                    <a:pt x="514" y="40"/>
                  </a:lnTo>
                  <a:lnTo>
                    <a:pt x="502" y="58"/>
                  </a:lnTo>
                  <a:lnTo>
                    <a:pt x="488" y="72"/>
                  </a:lnTo>
                  <a:lnTo>
                    <a:pt x="472" y="84"/>
                  </a:lnTo>
                  <a:lnTo>
                    <a:pt x="454" y="94"/>
                  </a:lnTo>
                  <a:lnTo>
                    <a:pt x="434" y="100"/>
                  </a:lnTo>
                  <a:lnTo>
                    <a:pt x="412" y="102"/>
                  </a:lnTo>
                  <a:lnTo>
                    <a:pt x="0" y="102"/>
                  </a:lnTo>
                  <a:lnTo>
                    <a:pt x="0" y="482"/>
                  </a:lnTo>
                  <a:lnTo>
                    <a:pt x="0" y="846"/>
                  </a:lnTo>
                  <a:lnTo>
                    <a:pt x="0" y="1202"/>
                  </a:lnTo>
                  <a:lnTo>
                    <a:pt x="0" y="1202"/>
                  </a:lnTo>
                  <a:lnTo>
                    <a:pt x="2" y="1220"/>
                  </a:lnTo>
                  <a:lnTo>
                    <a:pt x="8" y="1236"/>
                  </a:lnTo>
                  <a:lnTo>
                    <a:pt x="16" y="1252"/>
                  </a:lnTo>
                  <a:lnTo>
                    <a:pt x="28" y="1264"/>
                  </a:lnTo>
                  <a:lnTo>
                    <a:pt x="42" y="1274"/>
                  </a:lnTo>
                  <a:lnTo>
                    <a:pt x="58" y="1282"/>
                  </a:lnTo>
                  <a:lnTo>
                    <a:pt x="74" y="1288"/>
                  </a:lnTo>
                  <a:lnTo>
                    <a:pt x="94" y="1288"/>
                  </a:lnTo>
                  <a:lnTo>
                    <a:pt x="122" y="1288"/>
                  </a:lnTo>
                  <a:lnTo>
                    <a:pt x="122" y="1288"/>
                  </a:lnTo>
                  <a:lnTo>
                    <a:pt x="140" y="1288"/>
                  </a:lnTo>
                  <a:lnTo>
                    <a:pt x="158" y="1282"/>
                  </a:lnTo>
                  <a:lnTo>
                    <a:pt x="172" y="1274"/>
                  </a:lnTo>
                  <a:lnTo>
                    <a:pt x="186" y="1264"/>
                  </a:lnTo>
                  <a:lnTo>
                    <a:pt x="198" y="1252"/>
                  </a:lnTo>
                  <a:lnTo>
                    <a:pt x="206" y="1236"/>
                  </a:lnTo>
                  <a:lnTo>
                    <a:pt x="212" y="1220"/>
                  </a:lnTo>
                  <a:lnTo>
                    <a:pt x="214" y="1202"/>
                  </a:lnTo>
                  <a:lnTo>
                    <a:pt x="214" y="846"/>
                  </a:lnTo>
                  <a:lnTo>
                    <a:pt x="214" y="482"/>
                  </a:lnTo>
                  <a:lnTo>
                    <a:pt x="214" y="482"/>
                  </a:lnTo>
                  <a:lnTo>
                    <a:pt x="214" y="476"/>
                  </a:lnTo>
                  <a:lnTo>
                    <a:pt x="214" y="476"/>
                  </a:lnTo>
                  <a:lnTo>
                    <a:pt x="220" y="458"/>
                  </a:lnTo>
                  <a:lnTo>
                    <a:pt x="226" y="450"/>
                  </a:lnTo>
                  <a:lnTo>
                    <a:pt x="230" y="444"/>
                  </a:lnTo>
                  <a:lnTo>
                    <a:pt x="238" y="438"/>
                  </a:lnTo>
                  <a:lnTo>
                    <a:pt x="246" y="434"/>
                  </a:lnTo>
                  <a:lnTo>
                    <a:pt x="254" y="430"/>
                  </a:lnTo>
                  <a:lnTo>
                    <a:pt x="262" y="430"/>
                  </a:lnTo>
                  <a:lnTo>
                    <a:pt x="262" y="430"/>
                  </a:lnTo>
                  <a:lnTo>
                    <a:pt x="272" y="430"/>
                  </a:lnTo>
                  <a:lnTo>
                    <a:pt x="282" y="434"/>
                  </a:lnTo>
                  <a:lnTo>
                    <a:pt x="290" y="438"/>
                  </a:lnTo>
                  <a:lnTo>
                    <a:pt x="298" y="444"/>
                  </a:lnTo>
                  <a:lnTo>
                    <a:pt x="304" y="450"/>
                  </a:lnTo>
                  <a:lnTo>
                    <a:pt x="308" y="458"/>
                  </a:lnTo>
                  <a:lnTo>
                    <a:pt x="312" y="466"/>
                  </a:lnTo>
                  <a:lnTo>
                    <a:pt x="314" y="476"/>
                  </a:lnTo>
                  <a:lnTo>
                    <a:pt x="314" y="828"/>
                  </a:lnTo>
                  <a:lnTo>
                    <a:pt x="314" y="828"/>
                  </a:lnTo>
                  <a:lnTo>
                    <a:pt x="314" y="838"/>
                  </a:lnTo>
                  <a:lnTo>
                    <a:pt x="314" y="838"/>
                  </a:lnTo>
                  <a:lnTo>
                    <a:pt x="314" y="846"/>
                  </a:lnTo>
                  <a:lnTo>
                    <a:pt x="314" y="1202"/>
                  </a:lnTo>
                  <a:lnTo>
                    <a:pt x="314" y="1202"/>
                  </a:lnTo>
                  <a:lnTo>
                    <a:pt x="316" y="1220"/>
                  </a:lnTo>
                  <a:lnTo>
                    <a:pt x="322" y="1238"/>
                  </a:lnTo>
                  <a:lnTo>
                    <a:pt x="332" y="1252"/>
                  </a:lnTo>
                  <a:lnTo>
                    <a:pt x="344" y="1266"/>
                  </a:lnTo>
                  <a:lnTo>
                    <a:pt x="358" y="1278"/>
                  </a:lnTo>
                  <a:lnTo>
                    <a:pt x="374" y="1286"/>
                  </a:lnTo>
                  <a:lnTo>
                    <a:pt x="390" y="1292"/>
                  </a:lnTo>
                  <a:lnTo>
                    <a:pt x="408" y="1294"/>
                  </a:lnTo>
                  <a:lnTo>
                    <a:pt x="436" y="1294"/>
                  </a:lnTo>
                  <a:lnTo>
                    <a:pt x="436" y="1294"/>
                  </a:lnTo>
                  <a:lnTo>
                    <a:pt x="454" y="1292"/>
                  </a:lnTo>
                  <a:lnTo>
                    <a:pt x="470" y="1286"/>
                  </a:lnTo>
                  <a:lnTo>
                    <a:pt x="484" y="1278"/>
                  </a:lnTo>
                  <a:lnTo>
                    <a:pt x="498" y="1266"/>
                  </a:lnTo>
                  <a:lnTo>
                    <a:pt x="508" y="1252"/>
                  </a:lnTo>
                  <a:lnTo>
                    <a:pt x="516" y="1238"/>
                  </a:lnTo>
                  <a:lnTo>
                    <a:pt x="522" y="1220"/>
                  </a:lnTo>
                  <a:lnTo>
                    <a:pt x="524" y="1202"/>
                  </a:lnTo>
                  <a:lnTo>
                    <a:pt x="524" y="846"/>
                  </a:lnTo>
                  <a:lnTo>
                    <a:pt x="524" y="846"/>
                  </a:lnTo>
                  <a:lnTo>
                    <a:pt x="524" y="838"/>
                  </a:lnTo>
                  <a:lnTo>
                    <a:pt x="524" y="8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2381773" y="2548056"/>
            <a:ext cx="1040820" cy="600164"/>
            <a:chOff x="3175697" y="3397406"/>
            <a:chExt cx="1387760" cy="800218"/>
          </a:xfrm>
        </p:grpSpPr>
        <p:sp>
          <p:nvSpPr>
            <p:cNvPr id="41" name="文本框 40"/>
            <p:cNvSpPr txBox="1"/>
            <p:nvPr/>
          </p:nvSpPr>
          <p:spPr>
            <a:xfrm>
              <a:off x="3175697" y="3397406"/>
              <a:ext cx="926129" cy="800218"/>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02</a:t>
              </a:r>
              <a:endParaRPr lang="zh-CN" altLang="en-US" sz="3300" dirty="0">
                <a:solidFill>
                  <a:schemeClr val="bg1"/>
                </a:solidFill>
                <a:ea typeface="MS Gothic" panose="020B0609070205080204" pitchFamily="49" charset="-128"/>
              </a:endParaRPr>
            </a:p>
          </p:txBody>
        </p:sp>
        <p:pic>
          <p:nvPicPr>
            <p:cNvPr id="42" name="图片 41"/>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102830" y="3528802"/>
              <a:ext cx="460627" cy="481248"/>
            </a:xfrm>
            <a:prstGeom prst="rect">
              <a:avLst/>
            </a:prstGeom>
          </p:spPr>
        </p:pic>
      </p:grpSp>
      <p:grpSp>
        <p:nvGrpSpPr>
          <p:cNvPr id="43" name="组合 42"/>
          <p:cNvGrpSpPr/>
          <p:nvPr/>
        </p:nvGrpSpPr>
        <p:grpSpPr>
          <a:xfrm>
            <a:off x="3321364" y="3769741"/>
            <a:ext cx="1043063" cy="600164"/>
            <a:chOff x="4428484" y="5026318"/>
            <a:chExt cx="1390751" cy="800218"/>
          </a:xfrm>
        </p:grpSpPr>
        <p:sp>
          <p:nvSpPr>
            <p:cNvPr id="44" name="文本框 43"/>
            <p:cNvSpPr txBox="1"/>
            <p:nvPr/>
          </p:nvSpPr>
          <p:spPr>
            <a:xfrm>
              <a:off x="4428484" y="5026318"/>
              <a:ext cx="926130" cy="800218"/>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03</a:t>
              </a:r>
              <a:endParaRPr lang="zh-CN" altLang="en-US" sz="3300" dirty="0">
                <a:solidFill>
                  <a:schemeClr val="bg1"/>
                </a:solidFill>
                <a:ea typeface="MS Gothic" panose="020B0609070205080204" pitchFamily="49" charset="-128"/>
              </a:endParaRPr>
            </a:p>
          </p:txBody>
        </p:sp>
        <p:pic>
          <p:nvPicPr>
            <p:cNvPr id="45" name="图片 44"/>
            <p:cNvPicPr>
              <a:picLocks noChangeAspect="1"/>
            </p:cNvPicPr>
            <p:nvPr/>
          </p:nvPicPr>
          <p:blipFill>
            <a:blip r:embed="rId11" cstate="print">
              <a:extLst>
                <a:ext uri="{BEBA8EAE-BF5A-486C-A8C5-ECC9F3942E4B}">
                  <a14:imgProps xmlns:a14="http://schemas.microsoft.com/office/drawing/2010/main">
                    <a14:imgLayer r:embed="rId12">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5271830" y="5134985"/>
              <a:ext cx="547405" cy="498786"/>
            </a:xfrm>
            <a:prstGeom prst="rect">
              <a:avLst/>
            </a:prstGeom>
          </p:spPr>
        </p:pic>
      </p:grpSp>
      <p:sp>
        <p:nvSpPr>
          <p:cNvPr id="46" name="文本框 45"/>
          <p:cNvSpPr txBox="1"/>
          <p:nvPr/>
        </p:nvSpPr>
        <p:spPr>
          <a:xfrm>
            <a:off x="2575207" y="1262041"/>
            <a:ext cx="2911193" cy="556563"/>
          </a:xfrm>
          <a:prstGeom prst="rect">
            <a:avLst/>
          </a:prstGeom>
          <a:noFill/>
        </p:spPr>
        <p:txBody>
          <a:bodyPr wrap="square" lIns="68580" tIns="34290" rIns="68580" bIns="34290" rtlCol="0">
            <a:spAutoFit/>
          </a:bodyPr>
          <a:lstStyle/>
          <a:p>
            <a:pPr algn="just">
              <a:lnSpc>
                <a:spcPts val="1875"/>
              </a:lnSpc>
            </a:pPr>
            <a:r>
              <a:rPr lang="zh-CN" altLang="en-US" dirty="0"/>
              <a:t>内容说明内容</a:t>
            </a:r>
            <a:r>
              <a:rPr lang="zh-CN" altLang="en-US"/>
              <a:t>说明内</a:t>
            </a:r>
            <a:r>
              <a:rPr lang="zh-CN" altLang="en-US" dirty="0"/>
              <a:t>容说明内容</a:t>
            </a:r>
            <a:r>
              <a:rPr lang="zh-CN" altLang="en-US"/>
              <a:t>说明说明内容说明</a:t>
            </a:r>
          </a:p>
        </p:txBody>
      </p:sp>
      <p:sp>
        <p:nvSpPr>
          <p:cNvPr id="47" name="文本框 1592"/>
          <p:cNvSpPr txBox="1"/>
          <p:nvPr/>
        </p:nvSpPr>
        <p:spPr>
          <a:xfrm>
            <a:off x="3668661" y="2561519"/>
            <a:ext cx="2911193" cy="556563"/>
          </a:xfrm>
          <a:prstGeom prst="rect">
            <a:avLst/>
          </a:prstGeom>
          <a:noFill/>
        </p:spPr>
        <p:txBody>
          <a:bodyPr wrap="square" lIns="68580" tIns="34290" rIns="68580" bIns="34290" rtlCol="0">
            <a:spAutoFit/>
          </a:bodyPr>
          <a:lstStyle/>
          <a:p>
            <a:pPr algn="just">
              <a:lnSpc>
                <a:spcPts val="1875"/>
              </a:lnSpc>
            </a:pPr>
            <a:r>
              <a:rPr lang="zh-CN" altLang="en-US" dirty="0"/>
              <a:t>内容说明内容</a:t>
            </a:r>
            <a:r>
              <a:rPr lang="zh-CN" altLang="en-US"/>
              <a:t>说明内</a:t>
            </a:r>
            <a:r>
              <a:rPr lang="zh-CN" altLang="en-US" dirty="0"/>
              <a:t>容说明内容</a:t>
            </a:r>
            <a:r>
              <a:rPr lang="zh-CN" altLang="en-US"/>
              <a:t>说明说明内容说明</a:t>
            </a:r>
          </a:p>
        </p:txBody>
      </p:sp>
      <p:sp>
        <p:nvSpPr>
          <p:cNvPr id="48" name="文本框 1592"/>
          <p:cNvSpPr txBox="1"/>
          <p:nvPr/>
        </p:nvSpPr>
        <p:spPr>
          <a:xfrm>
            <a:off x="4687473" y="3793024"/>
            <a:ext cx="2911193" cy="556563"/>
          </a:xfrm>
          <a:prstGeom prst="rect">
            <a:avLst/>
          </a:prstGeom>
          <a:noFill/>
        </p:spPr>
        <p:txBody>
          <a:bodyPr wrap="square" lIns="68580" tIns="34290" rIns="68580" bIns="34290" rtlCol="0">
            <a:spAutoFit/>
          </a:bodyPr>
          <a:lstStyle/>
          <a:p>
            <a:pPr algn="just">
              <a:lnSpc>
                <a:spcPts val="1875"/>
              </a:lnSpc>
            </a:pPr>
            <a:r>
              <a:rPr lang="zh-CN" altLang="en-US" dirty="0"/>
              <a:t>内容说明内容</a:t>
            </a:r>
            <a:r>
              <a:rPr lang="zh-CN" altLang="en-US"/>
              <a:t>说明内</a:t>
            </a:r>
            <a:r>
              <a:rPr lang="zh-CN" altLang="en-US" dirty="0"/>
              <a:t>容说明内容</a:t>
            </a:r>
            <a:r>
              <a:rPr lang="zh-CN" altLang="en-US"/>
              <a:t>说明说明内容说明</a:t>
            </a:r>
          </a:p>
        </p:txBody>
      </p:sp>
    </p:spTree>
    <p:extLst>
      <p:ext uri="{BB962C8B-B14F-4D97-AF65-F5344CB8AC3E}">
        <p14:creationId xmlns:p14="http://schemas.microsoft.com/office/powerpoint/2010/main" val="2562237237"/>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par>
                          <p:cTn id="18" fill="hold">
                            <p:stCondLst>
                              <p:cond delay="1640"/>
                            </p:stCondLst>
                            <p:childTnLst>
                              <p:par>
                                <p:cTn id="19" presetID="10"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childTnLst>
                          </p:cTn>
                        </p:par>
                        <p:par>
                          <p:cTn id="22" fill="hold">
                            <p:stCondLst>
                              <p:cond delay="2140"/>
                            </p:stCondLst>
                            <p:childTnLst>
                              <p:par>
                                <p:cTn id="23" presetID="2" presetClass="entr" presetSubtype="8"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2640"/>
                            </p:stCondLst>
                            <p:childTnLst>
                              <p:par>
                                <p:cTn id="28" presetID="12" presetClass="entr" presetSubtype="8"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p:tgtEl>
                                          <p:spTgt spid="20"/>
                                        </p:tgtEl>
                                        <p:attrNameLst>
                                          <p:attrName>ppt_x</p:attrName>
                                        </p:attrNameLst>
                                      </p:cBhvr>
                                      <p:tavLst>
                                        <p:tav tm="0">
                                          <p:val>
                                            <p:strVal val="#ppt_x-#ppt_w*1.125000"/>
                                          </p:val>
                                        </p:tav>
                                        <p:tav tm="100000">
                                          <p:val>
                                            <p:strVal val="#ppt_x"/>
                                          </p:val>
                                        </p:tav>
                                      </p:tavLst>
                                    </p:anim>
                                    <p:animEffect transition="in" filter="wipe(right)">
                                      <p:cBhvr>
                                        <p:cTn id="31" dur="500"/>
                                        <p:tgtEl>
                                          <p:spTgt spid="20"/>
                                        </p:tgtEl>
                                      </p:cBhvr>
                                    </p:animEffect>
                                  </p:childTnLst>
                                </p:cTn>
                              </p:par>
                              <p:par>
                                <p:cTn id="32" presetID="12" presetClass="entr" presetSubtype="2"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p:tgtEl>
                                          <p:spTgt spid="21"/>
                                        </p:tgtEl>
                                        <p:attrNameLst>
                                          <p:attrName>ppt_x</p:attrName>
                                        </p:attrNameLst>
                                      </p:cBhvr>
                                      <p:tavLst>
                                        <p:tav tm="0">
                                          <p:val>
                                            <p:strVal val="#ppt_x+#ppt_w*1.125000"/>
                                          </p:val>
                                        </p:tav>
                                        <p:tav tm="100000">
                                          <p:val>
                                            <p:strVal val="#ppt_x"/>
                                          </p:val>
                                        </p:tav>
                                      </p:tavLst>
                                    </p:anim>
                                    <p:animEffect transition="in" filter="wipe(left)">
                                      <p:cBhvr>
                                        <p:cTn id="35" dur="500"/>
                                        <p:tgtEl>
                                          <p:spTgt spid="21"/>
                                        </p:tgtEl>
                                      </p:cBhvr>
                                    </p:animEffect>
                                  </p:childTnLst>
                                </p:cTn>
                              </p:par>
                            </p:childTnLst>
                          </p:cTn>
                        </p:par>
                        <p:par>
                          <p:cTn id="36" fill="hold">
                            <p:stCondLst>
                              <p:cond delay="3140"/>
                            </p:stCondLst>
                            <p:childTnLst>
                              <p:par>
                                <p:cTn id="37" presetID="53" presetClass="entr" presetSubtype="16"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childTnLst>
                          </p:cTn>
                        </p:par>
                        <p:par>
                          <p:cTn id="42" fill="hold">
                            <p:stCondLst>
                              <p:cond delay="3640"/>
                            </p:stCondLst>
                            <p:childTnLst>
                              <p:par>
                                <p:cTn id="43" presetID="22" presetClass="entr" presetSubtype="8"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left)">
                                      <p:cBhvr>
                                        <p:cTn id="45" dur="500"/>
                                        <p:tgtEl>
                                          <p:spTgt spid="46"/>
                                        </p:tgtEl>
                                      </p:cBhvr>
                                    </p:animEffect>
                                  </p:childTnLst>
                                </p:cTn>
                              </p:par>
                            </p:childTnLst>
                          </p:cTn>
                        </p:par>
                        <p:par>
                          <p:cTn id="46" fill="hold">
                            <p:stCondLst>
                              <p:cond delay="4140"/>
                            </p:stCondLst>
                            <p:childTnLst>
                              <p:par>
                                <p:cTn id="47" presetID="2" presetClass="entr" presetSubtype="1"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0-#ppt_h/2"/>
                                          </p:val>
                                        </p:tav>
                                        <p:tav tm="100000">
                                          <p:val>
                                            <p:strVal val="#ppt_y"/>
                                          </p:val>
                                        </p:tav>
                                      </p:tavLst>
                                    </p:anim>
                                  </p:childTnLst>
                                </p:cTn>
                              </p:par>
                            </p:childTnLst>
                          </p:cTn>
                        </p:par>
                        <p:par>
                          <p:cTn id="51" fill="hold">
                            <p:stCondLst>
                              <p:cond delay="4640"/>
                            </p:stCondLst>
                            <p:childTnLst>
                              <p:par>
                                <p:cTn id="52" presetID="12" presetClass="entr" presetSubtype="8"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p:tgtEl>
                                          <p:spTgt spid="25"/>
                                        </p:tgtEl>
                                        <p:attrNameLst>
                                          <p:attrName>ppt_x</p:attrName>
                                        </p:attrNameLst>
                                      </p:cBhvr>
                                      <p:tavLst>
                                        <p:tav tm="0">
                                          <p:val>
                                            <p:strVal val="#ppt_x-#ppt_w*1.125000"/>
                                          </p:val>
                                        </p:tav>
                                        <p:tav tm="100000">
                                          <p:val>
                                            <p:strVal val="#ppt_x"/>
                                          </p:val>
                                        </p:tav>
                                      </p:tavLst>
                                    </p:anim>
                                    <p:animEffect transition="in" filter="wipe(right)">
                                      <p:cBhvr>
                                        <p:cTn id="55" dur="500"/>
                                        <p:tgtEl>
                                          <p:spTgt spid="25"/>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p:tgtEl>
                                          <p:spTgt spid="26"/>
                                        </p:tgtEl>
                                        <p:attrNameLst>
                                          <p:attrName>ppt_x</p:attrName>
                                        </p:attrNameLst>
                                      </p:cBhvr>
                                      <p:tavLst>
                                        <p:tav tm="0">
                                          <p:val>
                                            <p:strVal val="#ppt_x+#ppt_w*1.125000"/>
                                          </p:val>
                                        </p:tav>
                                        <p:tav tm="100000">
                                          <p:val>
                                            <p:strVal val="#ppt_x"/>
                                          </p:val>
                                        </p:tav>
                                      </p:tavLst>
                                    </p:anim>
                                    <p:animEffect transition="in" filter="wipe(left)">
                                      <p:cBhvr>
                                        <p:cTn id="59" dur="500"/>
                                        <p:tgtEl>
                                          <p:spTgt spid="26"/>
                                        </p:tgtEl>
                                      </p:cBhvr>
                                    </p:animEffect>
                                  </p:childTnLst>
                                </p:cTn>
                              </p:par>
                            </p:childTnLst>
                          </p:cTn>
                        </p:par>
                        <p:par>
                          <p:cTn id="60" fill="hold">
                            <p:stCondLst>
                              <p:cond delay="5140"/>
                            </p:stCondLst>
                            <p:childTnLst>
                              <p:par>
                                <p:cTn id="61" presetID="53" presetClass="entr" presetSubtype="16"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Effect transition="in" filter="fade">
                                      <p:cBhvr>
                                        <p:cTn id="65" dur="500"/>
                                        <p:tgtEl>
                                          <p:spTgt spid="40"/>
                                        </p:tgtEl>
                                      </p:cBhvr>
                                    </p:animEffect>
                                  </p:childTnLst>
                                </p:cTn>
                              </p:par>
                            </p:childTnLst>
                          </p:cTn>
                        </p:par>
                        <p:par>
                          <p:cTn id="66" fill="hold">
                            <p:stCondLst>
                              <p:cond delay="5640"/>
                            </p:stCondLst>
                            <p:childTnLst>
                              <p:par>
                                <p:cTn id="67" presetID="22" presetClass="entr" presetSubtype="8"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wipe(left)">
                                      <p:cBhvr>
                                        <p:cTn id="69" dur="500"/>
                                        <p:tgtEl>
                                          <p:spTgt spid="47"/>
                                        </p:tgtEl>
                                      </p:cBhvr>
                                    </p:animEffect>
                                  </p:childTnLst>
                                </p:cTn>
                              </p:par>
                            </p:childTnLst>
                          </p:cTn>
                        </p:par>
                        <p:par>
                          <p:cTn id="70" fill="hold">
                            <p:stCondLst>
                              <p:cond delay="6140"/>
                            </p:stCondLst>
                            <p:childTnLst>
                              <p:par>
                                <p:cTn id="71" presetID="2" presetClass="entr" presetSubtype="2" fill="hold" nodeType="after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additive="base">
                                        <p:cTn id="73" dur="500" fill="hold"/>
                                        <p:tgtEl>
                                          <p:spTgt spid="8"/>
                                        </p:tgtEl>
                                        <p:attrNameLst>
                                          <p:attrName>ppt_x</p:attrName>
                                        </p:attrNameLst>
                                      </p:cBhvr>
                                      <p:tavLst>
                                        <p:tav tm="0">
                                          <p:val>
                                            <p:strVal val="1+#ppt_w/2"/>
                                          </p:val>
                                        </p:tav>
                                        <p:tav tm="100000">
                                          <p:val>
                                            <p:strVal val="#ppt_x"/>
                                          </p:val>
                                        </p:tav>
                                      </p:tavLst>
                                    </p:anim>
                                    <p:anim calcmode="lin" valueType="num">
                                      <p:cBhvr additive="base">
                                        <p:cTn id="74" dur="500" fill="hold"/>
                                        <p:tgtEl>
                                          <p:spTgt spid="8"/>
                                        </p:tgtEl>
                                        <p:attrNameLst>
                                          <p:attrName>ppt_y</p:attrName>
                                        </p:attrNameLst>
                                      </p:cBhvr>
                                      <p:tavLst>
                                        <p:tav tm="0">
                                          <p:val>
                                            <p:strVal val="#ppt_y"/>
                                          </p:val>
                                        </p:tav>
                                        <p:tav tm="100000">
                                          <p:val>
                                            <p:strVal val="#ppt_y"/>
                                          </p:val>
                                        </p:tav>
                                      </p:tavLst>
                                    </p:anim>
                                  </p:childTnLst>
                                </p:cTn>
                              </p:par>
                            </p:childTnLst>
                          </p:cTn>
                        </p:par>
                        <p:par>
                          <p:cTn id="75" fill="hold">
                            <p:stCondLst>
                              <p:cond delay="6640"/>
                            </p:stCondLst>
                            <p:childTnLst>
                              <p:par>
                                <p:cTn id="76" presetID="12" presetClass="entr" presetSubtype="8"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 calcmode="lin" valueType="num">
                                      <p:cBhvr additive="base">
                                        <p:cTn id="78" dur="500"/>
                                        <p:tgtEl>
                                          <p:spTgt spid="27"/>
                                        </p:tgtEl>
                                        <p:attrNameLst>
                                          <p:attrName>ppt_x</p:attrName>
                                        </p:attrNameLst>
                                      </p:cBhvr>
                                      <p:tavLst>
                                        <p:tav tm="0">
                                          <p:val>
                                            <p:strVal val="#ppt_x-#ppt_w*1.125000"/>
                                          </p:val>
                                        </p:tav>
                                        <p:tav tm="100000">
                                          <p:val>
                                            <p:strVal val="#ppt_x"/>
                                          </p:val>
                                        </p:tav>
                                      </p:tavLst>
                                    </p:anim>
                                    <p:animEffect transition="in" filter="wipe(right)">
                                      <p:cBhvr>
                                        <p:cTn id="79" dur="500"/>
                                        <p:tgtEl>
                                          <p:spTgt spid="27"/>
                                        </p:tgtEl>
                                      </p:cBhvr>
                                    </p:animEffect>
                                  </p:childTnLst>
                                </p:cTn>
                              </p:par>
                              <p:par>
                                <p:cTn id="80" presetID="12" presetClass="entr" presetSubtype="2"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500"/>
                                        <p:tgtEl>
                                          <p:spTgt spid="28"/>
                                        </p:tgtEl>
                                        <p:attrNameLst>
                                          <p:attrName>ppt_x</p:attrName>
                                        </p:attrNameLst>
                                      </p:cBhvr>
                                      <p:tavLst>
                                        <p:tav tm="0">
                                          <p:val>
                                            <p:strVal val="#ppt_x+#ppt_w*1.125000"/>
                                          </p:val>
                                        </p:tav>
                                        <p:tav tm="100000">
                                          <p:val>
                                            <p:strVal val="#ppt_x"/>
                                          </p:val>
                                        </p:tav>
                                      </p:tavLst>
                                    </p:anim>
                                    <p:animEffect transition="in" filter="wipe(left)">
                                      <p:cBhvr>
                                        <p:cTn id="83" dur="500"/>
                                        <p:tgtEl>
                                          <p:spTgt spid="28"/>
                                        </p:tgtEl>
                                      </p:cBhvr>
                                    </p:animEffect>
                                  </p:childTnLst>
                                </p:cTn>
                              </p:par>
                            </p:childTnLst>
                          </p:cTn>
                        </p:par>
                        <p:par>
                          <p:cTn id="84" fill="hold">
                            <p:stCondLst>
                              <p:cond delay="7140"/>
                            </p:stCondLst>
                            <p:childTnLst>
                              <p:par>
                                <p:cTn id="85" presetID="53" presetClass="entr" presetSubtype="16"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 calcmode="lin" valueType="num">
                                      <p:cBhvr>
                                        <p:cTn id="87" dur="500" fill="hold"/>
                                        <p:tgtEl>
                                          <p:spTgt spid="43"/>
                                        </p:tgtEl>
                                        <p:attrNameLst>
                                          <p:attrName>ppt_w</p:attrName>
                                        </p:attrNameLst>
                                      </p:cBhvr>
                                      <p:tavLst>
                                        <p:tav tm="0">
                                          <p:val>
                                            <p:fltVal val="0"/>
                                          </p:val>
                                        </p:tav>
                                        <p:tav tm="100000">
                                          <p:val>
                                            <p:strVal val="#ppt_w"/>
                                          </p:val>
                                        </p:tav>
                                      </p:tavLst>
                                    </p:anim>
                                    <p:anim calcmode="lin" valueType="num">
                                      <p:cBhvr>
                                        <p:cTn id="88" dur="500" fill="hold"/>
                                        <p:tgtEl>
                                          <p:spTgt spid="43"/>
                                        </p:tgtEl>
                                        <p:attrNameLst>
                                          <p:attrName>ppt_h</p:attrName>
                                        </p:attrNameLst>
                                      </p:cBhvr>
                                      <p:tavLst>
                                        <p:tav tm="0">
                                          <p:val>
                                            <p:fltVal val="0"/>
                                          </p:val>
                                        </p:tav>
                                        <p:tav tm="100000">
                                          <p:val>
                                            <p:strVal val="#ppt_h"/>
                                          </p:val>
                                        </p:tav>
                                      </p:tavLst>
                                    </p:anim>
                                    <p:animEffect transition="in" filter="fade">
                                      <p:cBhvr>
                                        <p:cTn id="89" dur="500"/>
                                        <p:tgtEl>
                                          <p:spTgt spid="43"/>
                                        </p:tgtEl>
                                      </p:cBhvr>
                                    </p:animEffect>
                                  </p:childTnLst>
                                </p:cTn>
                              </p:par>
                            </p:childTnLst>
                          </p:cTn>
                        </p:par>
                        <p:par>
                          <p:cTn id="90" fill="hold">
                            <p:stCondLst>
                              <p:cond delay="7640"/>
                            </p:stCondLst>
                            <p:childTnLst>
                              <p:par>
                                <p:cTn id="91" presetID="22" presetClass="entr" presetSubtype="8" fill="hold" grpId="0"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wipe(left)">
                                      <p:cBhvr>
                                        <p:cTn id="9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 grpId="0" animBg="1"/>
      <p:bldP spid="21" grpId="0" animBg="1"/>
      <p:bldP spid="25" grpId="0" animBg="1"/>
      <p:bldP spid="26" grpId="0" animBg="1"/>
      <p:bldP spid="27" grpId="0" animBg="1"/>
      <p:bldP spid="28" grpId="0" animBg="1"/>
      <p:bldP spid="46" grpId="0"/>
      <p:bldP spid="47" grpId="0"/>
      <p:bldP spid="4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多元化评价机制</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766185" y="1667107"/>
            <a:ext cx="7643803" cy="1897289"/>
            <a:chOff x="765688" y="1666195"/>
            <a:chExt cx="7644799" cy="1897536"/>
          </a:xfrm>
        </p:grpSpPr>
        <p:cxnSp>
          <p:nvCxnSpPr>
            <p:cNvPr id="9" name="直接连接符 8"/>
            <p:cNvCxnSpPr/>
            <p:nvPr/>
          </p:nvCxnSpPr>
          <p:spPr>
            <a:xfrm>
              <a:off x="2056719" y="1840230"/>
              <a:ext cx="345758" cy="0"/>
            </a:xfrm>
            <a:prstGeom prst="line">
              <a:avLst/>
            </a:prstGeom>
            <a:noFill/>
            <a:ln w="19050" cap="flat" cmpd="sng" algn="ctr">
              <a:solidFill>
                <a:srgbClr val="076655"/>
              </a:solidFill>
              <a:prstDash val="solid"/>
              <a:tailEnd type="oval"/>
            </a:ln>
            <a:effectLst/>
          </p:spPr>
        </p:cxnSp>
        <p:cxnSp>
          <p:nvCxnSpPr>
            <p:cNvPr id="10" name="直接连接符 9"/>
            <p:cNvCxnSpPr/>
            <p:nvPr/>
          </p:nvCxnSpPr>
          <p:spPr>
            <a:xfrm>
              <a:off x="3603817" y="1840230"/>
              <a:ext cx="345758" cy="0"/>
            </a:xfrm>
            <a:prstGeom prst="line">
              <a:avLst/>
            </a:prstGeom>
            <a:noFill/>
            <a:ln w="19050" cap="flat" cmpd="sng" algn="ctr">
              <a:solidFill>
                <a:srgbClr val="076655"/>
              </a:solidFill>
              <a:prstDash val="solid"/>
              <a:tailEnd type="oval"/>
            </a:ln>
            <a:effectLst/>
          </p:spPr>
        </p:cxnSp>
        <p:cxnSp>
          <p:nvCxnSpPr>
            <p:cNvPr id="11" name="直接连接符 10"/>
            <p:cNvCxnSpPr/>
            <p:nvPr/>
          </p:nvCxnSpPr>
          <p:spPr>
            <a:xfrm>
              <a:off x="5150916" y="1840230"/>
              <a:ext cx="345758" cy="0"/>
            </a:xfrm>
            <a:prstGeom prst="line">
              <a:avLst/>
            </a:prstGeom>
            <a:noFill/>
            <a:ln w="19050" cap="flat" cmpd="sng" algn="ctr">
              <a:solidFill>
                <a:srgbClr val="076655"/>
              </a:solidFill>
              <a:prstDash val="solid"/>
              <a:tailEnd type="oval"/>
            </a:ln>
            <a:effectLst/>
          </p:spPr>
        </p:cxnSp>
        <p:cxnSp>
          <p:nvCxnSpPr>
            <p:cNvPr id="12" name="直接连接符 11"/>
            <p:cNvCxnSpPr/>
            <p:nvPr/>
          </p:nvCxnSpPr>
          <p:spPr>
            <a:xfrm>
              <a:off x="6698014" y="1840230"/>
              <a:ext cx="345758" cy="0"/>
            </a:xfrm>
            <a:prstGeom prst="line">
              <a:avLst/>
            </a:prstGeom>
            <a:noFill/>
            <a:ln w="19050" cap="flat" cmpd="sng" algn="ctr">
              <a:solidFill>
                <a:srgbClr val="076655"/>
              </a:solidFill>
              <a:prstDash val="solid"/>
              <a:tailEnd type="oval"/>
            </a:ln>
            <a:effectLst/>
          </p:spPr>
        </p:cxnSp>
        <p:grpSp>
          <p:nvGrpSpPr>
            <p:cNvPr id="13" name="组合 12"/>
            <p:cNvGrpSpPr/>
            <p:nvPr/>
          </p:nvGrpSpPr>
          <p:grpSpPr>
            <a:xfrm>
              <a:off x="765688" y="1666195"/>
              <a:ext cx="1446002" cy="1897536"/>
              <a:chOff x="765688" y="1666195"/>
              <a:chExt cx="1446002" cy="1897536"/>
            </a:xfrm>
          </p:grpSpPr>
          <p:sp>
            <p:nvSpPr>
              <p:cNvPr id="34" name="矩形 33"/>
              <p:cNvSpPr/>
              <p:nvPr/>
            </p:nvSpPr>
            <p:spPr>
              <a:xfrm>
                <a:off x="1003527" y="1666195"/>
                <a:ext cx="970325" cy="357188"/>
              </a:xfrm>
              <a:prstGeom prst="rect">
                <a:avLst/>
              </a:prstGeom>
              <a:solidFill>
                <a:srgbClr val="7A801D"/>
              </a:solidFill>
              <a:ln w="25400" cap="flat" cmpd="sng" algn="ctr">
                <a:noFill/>
                <a:prstDash val="solid"/>
              </a:ln>
              <a:effectLst/>
            </p:spPr>
            <p:txBody>
              <a:bodyPr lIns="68571" tIns="34286" rIns="68571" bIns="34286" rtlCol="0" anchor="ctr"/>
              <a:lstStyle/>
              <a:p>
                <a:pPr algn="ctr" defTabSz="914324">
                  <a:defRPr/>
                </a:pPr>
                <a:r>
                  <a:rPr lang="zh-CN" altLang="en-US" sz="1500" b="1" kern="0" dirty="0">
                    <a:solidFill>
                      <a:srgbClr val="F8F8F8"/>
                    </a:solidFill>
                    <a:latin typeface="微软雅黑" panose="020B0503020204020204" pitchFamily="34" charset="-122"/>
                    <a:ea typeface="微软雅黑" panose="020B0503020204020204" pitchFamily="34" charset="-122"/>
                  </a:rPr>
                  <a:t>添加标题</a:t>
                </a:r>
              </a:p>
            </p:txBody>
          </p:sp>
          <p:sp>
            <p:nvSpPr>
              <p:cNvPr id="35" name="Freeform 53"/>
              <p:cNvSpPr>
                <a:spLocks noChangeAspect="1" noEditPoints="1"/>
              </p:cNvSpPr>
              <p:nvPr/>
            </p:nvSpPr>
            <p:spPr bwMode="auto">
              <a:xfrm>
                <a:off x="1218689" y="2293788"/>
                <a:ext cx="540000" cy="540000"/>
              </a:xfrm>
              <a:custGeom>
                <a:avLst/>
                <a:gdLst>
                  <a:gd name="T0" fmla="*/ 175 w 350"/>
                  <a:gd name="T1" fmla="*/ 0 h 350"/>
                  <a:gd name="T2" fmla="*/ 0 w 350"/>
                  <a:gd name="T3" fmla="*/ 175 h 350"/>
                  <a:gd name="T4" fmla="*/ 175 w 350"/>
                  <a:gd name="T5" fmla="*/ 350 h 350"/>
                  <a:gd name="T6" fmla="*/ 350 w 350"/>
                  <a:gd name="T7" fmla="*/ 175 h 350"/>
                  <a:gd name="T8" fmla="*/ 175 w 350"/>
                  <a:gd name="T9" fmla="*/ 0 h 350"/>
                  <a:gd name="T10" fmla="*/ 277 w 350"/>
                  <a:gd name="T11" fmla="*/ 257 h 350"/>
                  <a:gd name="T12" fmla="*/ 268 w 350"/>
                  <a:gd name="T13" fmla="*/ 261 h 350"/>
                  <a:gd name="T14" fmla="*/ 255 w 350"/>
                  <a:gd name="T15" fmla="*/ 264 h 350"/>
                  <a:gd name="T16" fmla="*/ 248 w 350"/>
                  <a:gd name="T17" fmla="*/ 270 h 350"/>
                  <a:gd name="T18" fmla="*/ 230 w 350"/>
                  <a:gd name="T19" fmla="*/ 270 h 350"/>
                  <a:gd name="T20" fmla="*/ 223 w 350"/>
                  <a:gd name="T21" fmla="*/ 264 h 350"/>
                  <a:gd name="T22" fmla="*/ 223 w 350"/>
                  <a:gd name="T23" fmla="*/ 175 h 350"/>
                  <a:gd name="T24" fmla="*/ 230 w 350"/>
                  <a:gd name="T25" fmla="*/ 169 h 350"/>
                  <a:gd name="T26" fmla="*/ 248 w 350"/>
                  <a:gd name="T27" fmla="*/ 169 h 350"/>
                  <a:gd name="T28" fmla="*/ 255 w 350"/>
                  <a:gd name="T29" fmla="*/ 175 h 350"/>
                  <a:gd name="T30" fmla="*/ 262 w 350"/>
                  <a:gd name="T31" fmla="*/ 176 h 350"/>
                  <a:gd name="T32" fmla="*/ 175 w 350"/>
                  <a:gd name="T33" fmla="*/ 96 h 350"/>
                  <a:gd name="T34" fmla="*/ 88 w 350"/>
                  <a:gd name="T35" fmla="*/ 176 h 350"/>
                  <a:gd name="T36" fmla="*/ 95 w 350"/>
                  <a:gd name="T37" fmla="*/ 175 h 350"/>
                  <a:gd name="T38" fmla="*/ 101 w 350"/>
                  <a:gd name="T39" fmla="*/ 169 h 350"/>
                  <a:gd name="T40" fmla="*/ 120 w 350"/>
                  <a:gd name="T41" fmla="*/ 169 h 350"/>
                  <a:gd name="T42" fmla="*/ 126 w 350"/>
                  <a:gd name="T43" fmla="*/ 175 h 350"/>
                  <a:gd name="T44" fmla="*/ 126 w 350"/>
                  <a:gd name="T45" fmla="*/ 264 h 350"/>
                  <a:gd name="T46" fmla="*/ 120 w 350"/>
                  <a:gd name="T47" fmla="*/ 270 h 350"/>
                  <a:gd name="T48" fmla="*/ 101 w 350"/>
                  <a:gd name="T49" fmla="*/ 270 h 350"/>
                  <a:gd name="T50" fmla="*/ 95 w 350"/>
                  <a:gd name="T51" fmla="*/ 264 h 350"/>
                  <a:gd name="T52" fmla="*/ 52 w 350"/>
                  <a:gd name="T53" fmla="*/ 219 h 350"/>
                  <a:gd name="T54" fmla="*/ 71 w 350"/>
                  <a:gd name="T55" fmla="*/ 183 h 350"/>
                  <a:gd name="T56" fmla="*/ 175 w 350"/>
                  <a:gd name="T57" fmla="*/ 80 h 350"/>
                  <a:gd name="T58" fmla="*/ 279 w 350"/>
                  <a:gd name="T59" fmla="*/ 183 h 350"/>
                  <a:gd name="T60" fmla="*/ 298 w 350"/>
                  <a:gd name="T61" fmla="*/ 219 h 350"/>
                  <a:gd name="T62" fmla="*/ 277 w 350"/>
                  <a:gd name="T63" fmla="*/ 25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0" h="350">
                    <a:moveTo>
                      <a:pt x="175" y="0"/>
                    </a:moveTo>
                    <a:cubicBezTo>
                      <a:pt x="78" y="0"/>
                      <a:pt x="0" y="78"/>
                      <a:pt x="0" y="175"/>
                    </a:cubicBezTo>
                    <a:cubicBezTo>
                      <a:pt x="0" y="272"/>
                      <a:pt x="78" y="350"/>
                      <a:pt x="175" y="350"/>
                    </a:cubicBezTo>
                    <a:cubicBezTo>
                      <a:pt x="271" y="350"/>
                      <a:pt x="350" y="272"/>
                      <a:pt x="350" y="175"/>
                    </a:cubicBezTo>
                    <a:cubicBezTo>
                      <a:pt x="350" y="78"/>
                      <a:pt x="271" y="0"/>
                      <a:pt x="175" y="0"/>
                    </a:cubicBezTo>
                    <a:close/>
                    <a:moveTo>
                      <a:pt x="277" y="257"/>
                    </a:moveTo>
                    <a:cubicBezTo>
                      <a:pt x="268" y="261"/>
                      <a:pt x="268" y="261"/>
                      <a:pt x="268" y="261"/>
                    </a:cubicBezTo>
                    <a:cubicBezTo>
                      <a:pt x="264" y="263"/>
                      <a:pt x="260" y="264"/>
                      <a:pt x="255" y="264"/>
                    </a:cubicBezTo>
                    <a:cubicBezTo>
                      <a:pt x="255" y="267"/>
                      <a:pt x="252" y="270"/>
                      <a:pt x="248" y="270"/>
                    </a:cubicBezTo>
                    <a:cubicBezTo>
                      <a:pt x="230" y="270"/>
                      <a:pt x="230" y="270"/>
                      <a:pt x="230" y="270"/>
                    </a:cubicBezTo>
                    <a:cubicBezTo>
                      <a:pt x="226" y="270"/>
                      <a:pt x="223" y="267"/>
                      <a:pt x="223" y="264"/>
                    </a:cubicBezTo>
                    <a:cubicBezTo>
                      <a:pt x="223" y="175"/>
                      <a:pt x="223" y="175"/>
                      <a:pt x="223" y="175"/>
                    </a:cubicBezTo>
                    <a:cubicBezTo>
                      <a:pt x="223" y="171"/>
                      <a:pt x="226" y="169"/>
                      <a:pt x="230" y="169"/>
                    </a:cubicBezTo>
                    <a:cubicBezTo>
                      <a:pt x="248" y="169"/>
                      <a:pt x="248" y="169"/>
                      <a:pt x="248" y="169"/>
                    </a:cubicBezTo>
                    <a:cubicBezTo>
                      <a:pt x="252" y="169"/>
                      <a:pt x="255" y="171"/>
                      <a:pt x="255" y="175"/>
                    </a:cubicBezTo>
                    <a:cubicBezTo>
                      <a:pt x="257" y="175"/>
                      <a:pt x="259" y="175"/>
                      <a:pt x="262" y="176"/>
                    </a:cubicBezTo>
                    <a:cubicBezTo>
                      <a:pt x="258" y="131"/>
                      <a:pt x="220" y="96"/>
                      <a:pt x="175" y="96"/>
                    </a:cubicBezTo>
                    <a:cubicBezTo>
                      <a:pt x="129" y="96"/>
                      <a:pt x="92" y="131"/>
                      <a:pt x="88" y="176"/>
                    </a:cubicBezTo>
                    <a:cubicBezTo>
                      <a:pt x="90" y="175"/>
                      <a:pt x="92" y="175"/>
                      <a:pt x="95" y="175"/>
                    </a:cubicBezTo>
                    <a:cubicBezTo>
                      <a:pt x="95" y="171"/>
                      <a:pt x="98" y="169"/>
                      <a:pt x="101" y="169"/>
                    </a:cubicBezTo>
                    <a:cubicBezTo>
                      <a:pt x="120" y="169"/>
                      <a:pt x="120" y="169"/>
                      <a:pt x="120" y="169"/>
                    </a:cubicBezTo>
                    <a:cubicBezTo>
                      <a:pt x="123" y="169"/>
                      <a:pt x="126" y="171"/>
                      <a:pt x="126" y="175"/>
                    </a:cubicBezTo>
                    <a:cubicBezTo>
                      <a:pt x="126" y="264"/>
                      <a:pt x="126" y="264"/>
                      <a:pt x="126" y="264"/>
                    </a:cubicBezTo>
                    <a:cubicBezTo>
                      <a:pt x="126" y="267"/>
                      <a:pt x="123" y="270"/>
                      <a:pt x="120" y="270"/>
                    </a:cubicBezTo>
                    <a:cubicBezTo>
                      <a:pt x="101" y="270"/>
                      <a:pt x="101" y="270"/>
                      <a:pt x="101" y="270"/>
                    </a:cubicBezTo>
                    <a:cubicBezTo>
                      <a:pt x="98" y="270"/>
                      <a:pt x="95" y="267"/>
                      <a:pt x="95" y="264"/>
                    </a:cubicBezTo>
                    <a:cubicBezTo>
                      <a:pt x="71" y="263"/>
                      <a:pt x="52" y="243"/>
                      <a:pt x="52" y="219"/>
                    </a:cubicBezTo>
                    <a:cubicBezTo>
                      <a:pt x="52" y="204"/>
                      <a:pt x="59" y="191"/>
                      <a:pt x="71" y="183"/>
                    </a:cubicBezTo>
                    <a:cubicBezTo>
                      <a:pt x="71" y="126"/>
                      <a:pt x="118" y="80"/>
                      <a:pt x="175" y="80"/>
                    </a:cubicBezTo>
                    <a:cubicBezTo>
                      <a:pt x="232" y="80"/>
                      <a:pt x="278" y="126"/>
                      <a:pt x="279" y="183"/>
                    </a:cubicBezTo>
                    <a:cubicBezTo>
                      <a:pt x="290" y="191"/>
                      <a:pt x="298" y="204"/>
                      <a:pt x="298" y="219"/>
                    </a:cubicBezTo>
                    <a:cubicBezTo>
                      <a:pt x="298" y="235"/>
                      <a:pt x="290" y="249"/>
                      <a:pt x="277" y="257"/>
                    </a:cubicBezTo>
                    <a:close/>
                  </a:path>
                </a:pathLst>
              </a:custGeom>
              <a:solidFill>
                <a:srgbClr val="F3AD00"/>
              </a:solidFill>
              <a:ln>
                <a:noFill/>
              </a:ln>
            </p:spPr>
            <p:txBody>
              <a:bodyPr vert="horz" wrap="square" lIns="68571" tIns="34286" rIns="68571" bIns="34286" numCol="1" anchor="t" anchorCtr="0" compatLnSpc="1">
                <a:prstTxWarp prst="textNoShape">
                  <a:avLst/>
                </a:prstTxWarp>
              </a:bodyPr>
              <a:lstStyle/>
              <a:p>
                <a:pPr defTabSz="914324">
                  <a:defRPr/>
                </a:pPr>
                <a:endParaRPr lang="id-ID" sz="2400" kern="0">
                  <a:solidFill>
                    <a:srgbClr val="5DB620"/>
                  </a:solidFill>
                  <a:latin typeface="Book Antiqua"/>
                </a:endParaRPr>
              </a:p>
            </p:txBody>
          </p:sp>
          <p:sp>
            <p:nvSpPr>
              <p:cNvPr id="36" name="文本框 9"/>
              <p:cNvSpPr txBox="1"/>
              <p:nvPr/>
            </p:nvSpPr>
            <p:spPr>
              <a:xfrm>
                <a:off x="765688" y="3032756"/>
                <a:ext cx="1446002" cy="530975"/>
              </a:xfrm>
              <a:prstGeom prst="rect">
                <a:avLst/>
              </a:prstGeom>
              <a:noFill/>
            </p:spPr>
            <p:txBody>
              <a:bodyPr wrap="square" lIns="68571" tIns="34286" rIns="68571" bIns="34286" rtlCol="0">
                <a:spAutoFit/>
              </a:bodyPr>
              <a:lstStyle/>
              <a:p>
                <a:pPr defTabSz="914324">
                  <a:spcBef>
                    <a:spcPts val="450"/>
                  </a:spcBef>
                  <a:defRPr/>
                </a:pPr>
                <a:r>
                  <a:rPr lang="zh-CN" altLang="en-US" sz="1000" kern="0" dirty="0">
                    <a:solidFill>
                      <a:srgbClr val="181818"/>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grpSp>
          <p:nvGrpSpPr>
            <p:cNvPr id="14" name="组合 13"/>
            <p:cNvGrpSpPr/>
            <p:nvPr/>
          </p:nvGrpSpPr>
          <p:grpSpPr>
            <a:xfrm>
              <a:off x="2315387" y="1666195"/>
              <a:ext cx="1446002" cy="1897536"/>
              <a:chOff x="2315387" y="1666195"/>
              <a:chExt cx="1446002" cy="1897536"/>
            </a:xfrm>
          </p:grpSpPr>
          <p:sp>
            <p:nvSpPr>
              <p:cNvPr id="31" name="矩形 30"/>
              <p:cNvSpPr/>
              <p:nvPr/>
            </p:nvSpPr>
            <p:spPr>
              <a:xfrm>
                <a:off x="2550625" y="1666195"/>
                <a:ext cx="970325" cy="357188"/>
              </a:xfrm>
              <a:prstGeom prst="rect">
                <a:avLst/>
              </a:prstGeom>
              <a:solidFill>
                <a:srgbClr val="F3AD00"/>
              </a:solidFill>
              <a:ln w="25400" cap="flat" cmpd="sng" algn="ctr">
                <a:noFill/>
                <a:prstDash val="solid"/>
              </a:ln>
              <a:effectLst/>
            </p:spPr>
            <p:txBody>
              <a:bodyPr lIns="68571" tIns="34286" rIns="68571" bIns="34286" rtlCol="0" anchor="ctr"/>
              <a:lstStyle/>
              <a:p>
                <a:pPr algn="ctr" defTabSz="914324">
                  <a:defRPr/>
                </a:pPr>
                <a:r>
                  <a:rPr lang="zh-CN" altLang="en-US" sz="1500" b="1" kern="0" dirty="0">
                    <a:solidFill>
                      <a:srgbClr val="F8F8F8"/>
                    </a:solidFill>
                    <a:latin typeface="微软雅黑" panose="020B0503020204020204" pitchFamily="34" charset="-122"/>
                    <a:ea typeface="微软雅黑" panose="020B0503020204020204" pitchFamily="34" charset="-122"/>
                  </a:rPr>
                  <a:t>添加标题</a:t>
                </a:r>
              </a:p>
            </p:txBody>
          </p:sp>
          <p:sp>
            <p:nvSpPr>
              <p:cNvPr id="32" name="Freeform 45"/>
              <p:cNvSpPr>
                <a:spLocks noChangeAspect="1" noEditPoints="1"/>
              </p:cNvSpPr>
              <p:nvPr/>
            </p:nvSpPr>
            <p:spPr bwMode="auto">
              <a:xfrm>
                <a:off x="2765244" y="2293788"/>
                <a:ext cx="539130" cy="540000"/>
              </a:xfrm>
              <a:custGeom>
                <a:avLst/>
                <a:gdLst>
                  <a:gd name="T0" fmla="*/ 0 w 342"/>
                  <a:gd name="T1" fmla="*/ 171 h 342"/>
                  <a:gd name="T2" fmla="*/ 342 w 342"/>
                  <a:gd name="T3" fmla="*/ 171 h 342"/>
                  <a:gd name="T4" fmla="*/ 48 w 342"/>
                  <a:gd name="T5" fmla="*/ 140 h 342"/>
                  <a:gd name="T6" fmla="*/ 108 w 342"/>
                  <a:gd name="T7" fmla="*/ 164 h 342"/>
                  <a:gd name="T8" fmla="*/ 48 w 342"/>
                  <a:gd name="T9" fmla="*/ 140 h 342"/>
                  <a:gd name="T10" fmla="*/ 109 w 342"/>
                  <a:gd name="T11" fmla="*/ 171 h 342"/>
                  <a:gd name="T12" fmla="*/ 66 w 342"/>
                  <a:gd name="T13" fmla="*/ 209 h 342"/>
                  <a:gd name="T14" fmla="*/ 95 w 342"/>
                  <a:gd name="T15" fmla="*/ 283 h 342"/>
                  <a:gd name="T16" fmla="*/ 95 w 342"/>
                  <a:gd name="T17" fmla="*/ 245 h 342"/>
                  <a:gd name="T18" fmla="*/ 95 w 342"/>
                  <a:gd name="T19" fmla="*/ 283 h 342"/>
                  <a:gd name="T20" fmla="*/ 67 w 342"/>
                  <a:gd name="T21" fmla="*/ 216 h 342"/>
                  <a:gd name="T22" fmla="*/ 114 w 342"/>
                  <a:gd name="T23" fmla="*/ 239 h 342"/>
                  <a:gd name="T24" fmla="*/ 169 w 342"/>
                  <a:gd name="T25" fmla="*/ 239 h 342"/>
                  <a:gd name="T26" fmla="*/ 120 w 342"/>
                  <a:gd name="T27" fmla="*/ 216 h 342"/>
                  <a:gd name="T28" fmla="*/ 169 w 342"/>
                  <a:gd name="T29" fmla="*/ 239 h 342"/>
                  <a:gd name="T30" fmla="*/ 119 w 342"/>
                  <a:gd name="T31" fmla="*/ 209 h 342"/>
                  <a:gd name="T32" fmla="*/ 175 w 342"/>
                  <a:gd name="T33" fmla="*/ 171 h 342"/>
                  <a:gd name="T34" fmla="*/ 116 w 342"/>
                  <a:gd name="T35" fmla="*/ 164 h 342"/>
                  <a:gd name="T36" fmla="*/ 177 w 342"/>
                  <a:gd name="T37" fmla="*/ 140 h 342"/>
                  <a:gd name="T38" fmla="*/ 116 w 342"/>
                  <a:gd name="T39" fmla="*/ 164 h 342"/>
                  <a:gd name="T40" fmla="*/ 177 w 342"/>
                  <a:gd name="T41" fmla="*/ 264 h 342"/>
                  <a:gd name="T42" fmla="*/ 215 w 342"/>
                  <a:gd name="T43" fmla="*/ 264 h 342"/>
                  <a:gd name="T44" fmla="*/ 217 w 342"/>
                  <a:gd name="T45" fmla="*/ 239 h 342"/>
                  <a:gd name="T46" fmla="*/ 178 w 342"/>
                  <a:gd name="T47" fmla="*/ 216 h 342"/>
                  <a:gd name="T48" fmla="*/ 217 w 342"/>
                  <a:gd name="T49" fmla="*/ 239 h 342"/>
                  <a:gd name="T50" fmla="*/ 179 w 342"/>
                  <a:gd name="T51" fmla="*/ 209 h 342"/>
                  <a:gd name="T52" fmla="*/ 235 w 342"/>
                  <a:gd name="T53" fmla="*/ 171 h 342"/>
                  <a:gd name="T54" fmla="*/ 283 w 342"/>
                  <a:gd name="T55" fmla="*/ 126 h 342"/>
                  <a:gd name="T56" fmla="*/ 241 w 342"/>
                  <a:gd name="T57" fmla="*/ 149 h 342"/>
                  <a:gd name="T58" fmla="*/ 182 w 342"/>
                  <a:gd name="T59" fmla="*/ 164 h 342"/>
                  <a:gd name="T60" fmla="*/ 220 w 342"/>
                  <a:gd name="T61" fmla="*/ 140 h 342"/>
                  <a:gd name="T62" fmla="*/ 252 w 342"/>
                  <a:gd name="T63" fmla="*/ 107 h 342"/>
                  <a:gd name="T64" fmla="*/ 260 w 342"/>
                  <a:gd name="T65" fmla="*/ 103 h 342"/>
                  <a:gd name="T66" fmla="*/ 283 w 342"/>
                  <a:gd name="T67" fmla="*/ 12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rgbClr val="7A801D"/>
              </a:solidFill>
              <a:ln>
                <a:noFill/>
              </a:ln>
            </p:spPr>
            <p:txBody>
              <a:bodyPr vert="horz" wrap="square" lIns="68571" tIns="34286" rIns="68571" bIns="34286" numCol="1" anchor="t" anchorCtr="0" compatLnSpc="1">
                <a:prstTxWarp prst="textNoShape">
                  <a:avLst/>
                </a:prstTxWarp>
              </a:bodyPr>
              <a:lstStyle/>
              <a:p>
                <a:pPr defTabSz="914324">
                  <a:defRPr/>
                </a:pPr>
                <a:endParaRPr lang="id-ID" sz="2400" kern="0">
                  <a:solidFill>
                    <a:srgbClr val="5DB620"/>
                  </a:solidFill>
                  <a:latin typeface="Book Antiqua"/>
                </a:endParaRPr>
              </a:p>
            </p:txBody>
          </p:sp>
          <p:sp>
            <p:nvSpPr>
              <p:cNvPr id="33" name="文本框 13"/>
              <p:cNvSpPr txBox="1"/>
              <p:nvPr/>
            </p:nvSpPr>
            <p:spPr>
              <a:xfrm>
                <a:off x="2315387" y="3032756"/>
                <a:ext cx="1446002" cy="530975"/>
              </a:xfrm>
              <a:prstGeom prst="rect">
                <a:avLst/>
              </a:prstGeom>
              <a:noFill/>
            </p:spPr>
            <p:txBody>
              <a:bodyPr wrap="square" lIns="68571" tIns="34286" rIns="68571" bIns="34286" rtlCol="0">
                <a:spAutoFit/>
              </a:bodyPr>
              <a:lstStyle/>
              <a:p>
                <a:pPr defTabSz="914324">
                  <a:spcBef>
                    <a:spcPts val="450"/>
                  </a:spcBef>
                  <a:defRPr/>
                </a:pPr>
                <a:r>
                  <a:rPr lang="zh-CN" altLang="en-US" sz="1000" kern="0" dirty="0">
                    <a:solidFill>
                      <a:srgbClr val="181818"/>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sp>
          <p:nvSpPr>
            <p:cNvPr id="15" name="矩形 14"/>
            <p:cNvSpPr/>
            <p:nvPr/>
          </p:nvSpPr>
          <p:spPr>
            <a:xfrm>
              <a:off x="4097724" y="1666195"/>
              <a:ext cx="970325" cy="357188"/>
            </a:xfrm>
            <a:prstGeom prst="rect">
              <a:avLst/>
            </a:prstGeom>
            <a:solidFill>
              <a:srgbClr val="7A801D"/>
            </a:solidFill>
            <a:ln w="25400" cap="flat" cmpd="sng" algn="ctr">
              <a:noFill/>
              <a:prstDash val="solid"/>
            </a:ln>
            <a:effectLst/>
          </p:spPr>
          <p:txBody>
            <a:bodyPr lIns="68571" tIns="34286" rIns="68571" bIns="34286" rtlCol="0" anchor="ctr"/>
            <a:lstStyle/>
            <a:p>
              <a:pPr algn="ctr" defTabSz="914324">
                <a:defRPr/>
              </a:pPr>
              <a:r>
                <a:rPr lang="zh-CN" altLang="en-US" sz="1500" b="1" kern="0" dirty="0">
                  <a:solidFill>
                    <a:srgbClr val="F8F8F8"/>
                  </a:solidFill>
                  <a:latin typeface="微软雅黑" panose="020B0503020204020204" pitchFamily="34" charset="-122"/>
                  <a:ea typeface="微软雅黑" panose="020B0503020204020204" pitchFamily="34" charset="-122"/>
                </a:rPr>
                <a:t>添加标题</a:t>
              </a:r>
            </a:p>
          </p:txBody>
        </p:sp>
        <p:sp>
          <p:nvSpPr>
            <p:cNvPr id="16" name="Freeform 36"/>
            <p:cNvSpPr>
              <a:spLocks noChangeAspect="1" noEditPoints="1"/>
            </p:cNvSpPr>
            <p:nvPr/>
          </p:nvSpPr>
          <p:spPr bwMode="auto">
            <a:xfrm>
              <a:off x="4310930" y="2293788"/>
              <a:ext cx="541675" cy="540000"/>
            </a:xfrm>
            <a:custGeom>
              <a:avLst/>
              <a:gdLst>
                <a:gd name="T0" fmla="*/ 178 w 357"/>
                <a:gd name="T1" fmla="*/ 0 h 356"/>
                <a:gd name="T2" fmla="*/ 0 w 357"/>
                <a:gd name="T3" fmla="*/ 178 h 356"/>
                <a:gd name="T4" fmla="*/ 178 w 357"/>
                <a:gd name="T5" fmla="*/ 356 h 356"/>
                <a:gd name="T6" fmla="*/ 357 w 357"/>
                <a:gd name="T7" fmla="*/ 178 h 356"/>
                <a:gd name="T8" fmla="*/ 178 w 357"/>
                <a:gd name="T9" fmla="*/ 0 h 356"/>
                <a:gd name="T10" fmla="*/ 220 w 357"/>
                <a:gd name="T11" fmla="*/ 77 h 356"/>
                <a:gd name="T12" fmla="*/ 258 w 357"/>
                <a:gd name="T13" fmla="*/ 77 h 356"/>
                <a:gd name="T14" fmla="*/ 258 w 357"/>
                <a:gd name="T15" fmla="*/ 125 h 356"/>
                <a:gd name="T16" fmla="*/ 220 w 357"/>
                <a:gd name="T17" fmla="*/ 94 h 356"/>
                <a:gd name="T18" fmla="*/ 220 w 357"/>
                <a:gd name="T19" fmla="*/ 77 h 356"/>
                <a:gd name="T20" fmla="*/ 258 w 357"/>
                <a:gd name="T21" fmla="*/ 200 h 356"/>
                <a:gd name="T22" fmla="*/ 258 w 357"/>
                <a:gd name="T23" fmla="*/ 272 h 356"/>
                <a:gd name="T24" fmla="*/ 208 w 357"/>
                <a:gd name="T25" fmla="*/ 272 h 356"/>
                <a:gd name="T26" fmla="*/ 208 w 357"/>
                <a:gd name="T27" fmla="*/ 185 h 356"/>
                <a:gd name="T28" fmla="*/ 149 w 357"/>
                <a:gd name="T29" fmla="*/ 185 h 356"/>
                <a:gd name="T30" fmla="*/ 149 w 357"/>
                <a:gd name="T31" fmla="*/ 272 h 356"/>
                <a:gd name="T32" fmla="*/ 98 w 357"/>
                <a:gd name="T33" fmla="*/ 272 h 356"/>
                <a:gd name="T34" fmla="*/ 98 w 357"/>
                <a:gd name="T35" fmla="*/ 184 h 356"/>
                <a:gd name="T36" fmla="*/ 178 w 357"/>
                <a:gd name="T37" fmla="*/ 118 h 356"/>
                <a:gd name="T38" fmla="*/ 220 w 357"/>
                <a:gd name="T39" fmla="*/ 152 h 356"/>
                <a:gd name="T40" fmla="*/ 258 w 357"/>
                <a:gd name="T41" fmla="*/ 184 h 356"/>
                <a:gd name="T42" fmla="*/ 258 w 357"/>
                <a:gd name="T43" fmla="*/ 200 h 356"/>
                <a:gd name="T44" fmla="*/ 276 w 357"/>
                <a:gd name="T45" fmla="*/ 190 h 356"/>
                <a:gd name="T46" fmla="*/ 258 w 357"/>
                <a:gd name="T47" fmla="*/ 175 h 356"/>
                <a:gd name="T48" fmla="*/ 220 w 357"/>
                <a:gd name="T49" fmla="*/ 144 h 356"/>
                <a:gd name="T50" fmla="*/ 178 w 357"/>
                <a:gd name="T51" fmla="*/ 110 h 356"/>
                <a:gd name="T52" fmla="*/ 98 w 357"/>
                <a:gd name="T53" fmla="*/ 175 h 356"/>
                <a:gd name="T54" fmla="*/ 81 w 357"/>
                <a:gd name="T55" fmla="*/ 190 h 356"/>
                <a:gd name="T56" fmla="*/ 60 w 357"/>
                <a:gd name="T57" fmla="*/ 165 h 356"/>
                <a:gd name="T58" fmla="*/ 178 w 357"/>
                <a:gd name="T59" fmla="*/ 69 h 356"/>
                <a:gd name="T60" fmla="*/ 220 w 357"/>
                <a:gd name="T61" fmla="*/ 102 h 356"/>
                <a:gd name="T62" fmla="*/ 258 w 357"/>
                <a:gd name="T63" fmla="*/ 134 h 356"/>
                <a:gd name="T64" fmla="*/ 296 w 357"/>
                <a:gd name="T65" fmla="*/ 165 h 356"/>
                <a:gd name="T66" fmla="*/ 276 w 357"/>
                <a:gd name="T67" fmla="*/ 19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356">
                  <a:moveTo>
                    <a:pt x="178" y="0"/>
                  </a:moveTo>
                  <a:cubicBezTo>
                    <a:pt x="80" y="0"/>
                    <a:pt x="0" y="80"/>
                    <a:pt x="0" y="178"/>
                  </a:cubicBezTo>
                  <a:cubicBezTo>
                    <a:pt x="0" y="277"/>
                    <a:pt x="80" y="356"/>
                    <a:pt x="178" y="356"/>
                  </a:cubicBezTo>
                  <a:cubicBezTo>
                    <a:pt x="277" y="356"/>
                    <a:pt x="357" y="277"/>
                    <a:pt x="357" y="178"/>
                  </a:cubicBezTo>
                  <a:cubicBezTo>
                    <a:pt x="357" y="80"/>
                    <a:pt x="277" y="0"/>
                    <a:pt x="178" y="0"/>
                  </a:cubicBezTo>
                  <a:close/>
                  <a:moveTo>
                    <a:pt x="220" y="77"/>
                  </a:moveTo>
                  <a:cubicBezTo>
                    <a:pt x="258" y="77"/>
                    <a:pt x="258" y="77"/>
                    <a:pt x="258" y="77"/>
                  </a:cubicBezTo>
                  <a:cubicBezTo>
                    <a:pt x="258" y="125"/>
                    <a:pt x="258" y="125"/>
                    <a:pt x="258" y="125"/>
                  </a:cubicBezTo>
                  <a:cubicBezTo>
                    <a:pt x="220" y="94"/>
                    <a:pt x="220" y="94"/>
                    <a:pt x="220" y="94"/>
                  </a:cubicBezTo>
                  <a:lnTo>
                    <a:pt x="220" y="77"/>
                  </a:lnTo>
                  <a:close/>
                  <a:moveTo>
                    <a:pt x="258" y="200"/>
                  </a:moveTo>
                  <a:cubicBezTo>
                    <a:pt x="258" y="272"/>
                    <a:pt x="258" y="272"/>
                    <a:pt x="258" y="272"/>
                  </a:cubicBezTo>
                  <a:cubicBezTo>
                    <a:pt x="208" y="272"/>
                    <a:pt x="208" y="272"/>
                    <a:pt x="208" y="272"/>
                  </a:cubicBezTo>
                  <a:cubicBezTo>
                    <a:pt x="208" y="185"/>
                    <a:pt x="208" y="185"/>
                    <a:pt x="208" y="185"/>
                  </a:cubicBezTo>
                  <a:cubicBezTo>
                    <a:pt x="149" y="185"/>
                    <a:pt x="149" y="185"/>
                    <a:pt x="149" y="185"/>
                  </a:cubicBezTo>
                  <a:cubicBezTo>
                    <a:pt x="149" y="272"/>
                    <a:pt x="149" y="272"/>
                    <a:pt x="149" y="272"/>
                  </a:cubicBezTo>
                  <a:cubicBezTo>
                    <a:pt x="98" y="272"/>
                    <a:pt x="98" y="272"/>
                    <a:pt x="98" y="272"/>
                  </a:cubicBezTo>
                  <a:cubicBezTo>
                    <a:pt x="98" y="184"/>
                    <a:pt x="98" y="184"/>
                    <a:pt x="98" y="184"/>
                  </a:cubicBezTo>
                  <a:cubicBezTo>
                    <a:pt x="178" y="118"/>
                    <a:pt x="178" y="118"/>
                    <a:pt x="178" y="118"/>
                  </a:cubicBezTo>
                  <a:cubicBezTo>
                    <a:pt x="220" y="152"/>
                    <a:pt x="220" y="152"/>
                    <a:pt x="220" y="152"/>
                  </a:cubicBezTo>
                  <a:cubicBezTo>
                    <a:pt x="258" y="184"/>
                    <a:pt x="258" y="184"/>
                    <a:pt x="258" y="184"/>
                  </a:cubicBezTo>
                  <a:lnTo>
                    <a:pt x="258" y="200"/>
                  </a:lnTo>
                  <a:close/>
                  <a:moveTo>
                    <a:pt x="276" y="190"/>
                  </a:moveTo>
                  <a:cubicBezTo>
                    <a:pt x="258" y="175"/>
                    <a:pt x="258" y="175"/>
                    <a:pt x="258" y="175"/>
                  </a:cubicBezTo>
                  <a:cubicBezTo>
                    <a:pt x="220" y="144"/>
                    <a:pt x="220" y="144"/>
                    <a:pt x="220" y="144"/>
                  </a:cubicBezTo>
                  <a:cubicBezTo>
                    <a:pt x="178" y="110"/>
                    <a:pt x="178" y="110"/>
                    <a:pt x="178" y="110"/>
                  </a:cubicBezTo>
                  <a:cubicBezTo>
                    <a:pt x="98" y="175"/>
                    <a:pt x="98" y="175"/>
                    <a:pt x="98" y="175"/>
                  </a:cubicBezTo>
                  <a:cubicBezTo>
                    <a:pt x="81" y="190"/>
                    <a:pt x="81" y="190"/>
                    <a:pt x="81" y="190"/>
                  </a:cubicBezTo>
                  <a:cubicBezTo>
                    <a:pt x="60" y="165"/>
                    <a:pt x="60" y="165"/>
                    <a:pt x="60" y="165"/>
                  </a:cubicBezTo>
                  <a:cubicBezTo>
                    <a:pt x="178" y="69"/>
                    <a:pt x="178" y="69"/>
                    <a:pt x="178" y="69"/>
                  </a:cubicBezTo>
                  <a:cubicBezTo>
                    <a:pt x="220" y="102"/>
                    <a:pt x="220" y="102"/>
                    <a:pt x="220" y="102"/>
                  </a:cubicBezTo>
                  <a:cubicBezTo>
                    <a:pt x="258" y="134"/>
                    <a:pt x="258" y="134"/>
                    <a:pt x="258" y="134"/>
                  </a:cubicBezTo>
                  <a:cubicBezTo>
                    <a:pt x="296" y="165"/>
                    <a:pt x="296" y="165"/>
                    <a:pt x="296" y="165"/>
                  </a:cubicBezTo>
                  <a:lnTo>
                    <a:pt x="276" y="190"/>
                  </a:lnTo>
                  <a:close/>
                </a:path>
              </a:pathLst>
            </a:custGeom>
            <a:solidFill>
              <a:srgbClr val="F3AD00"/>
            </a:solidFill>
            <a:ln>
              <a:noFill/>
            </a:ln>
          </p:spPr>
          <p:txBody>
            <a:bodyPr vert="horz" wrap="square" lIns="68571" tIns="34286" rIns="68571" bIns="34286" numCol="1" anchor="t" anchorCtr="0" compatLnSpc="1">
              <a:prstTxWarp prst="textNoShape">
                <a:avLst/>
              </a:prstTxWarp>
            </a:bodyPr>
            <a:lstStyle/>
            <a:p>
              <a:pPr defTabSz="914324">
                <a:defRPr/>
              </a:pPr>
              <a:endParaRPr lang="id-ID" sz="2400" kern="0">
                <a:solidFill>
                  <a:srgbClr val="5DB620"/>
                </a:solidFill>
                <a:latin typeface="Book Antiqua"/>
              </a:endParaRPr>
            </a:p>
          </p:txBody>
        </p:sp>
        <p:sp>
          <p:nvSpPr>
            <p:cNvPr id="17" name="文本框 17"/>
            <p:cNvSpPr txBox="1"/>
            <p:nvPr/>
          </p:nvSpPr>
          <p:spPr>
            <a:xfrm>
              <a:off x="3865087" y="3032756"/>
              <a:ext cx="1446002" cy="530975"/>
            </a:xfrm>
            <a:prstGeom prst="rect">
              <a:avLst/>
            </a:prstGeom>
            <a:noFill/>
          </p:spPr>
          <p:txBody>
            <a:bodyPr wrap="square" lIns="68571" tIns="34286" rIns="68571" bIns="34286" rtlCol="0">
              <a:spAutoFit/>
            </a:bodyPr>
            <a:lstStyle/>
            <a:p>
              <a:pPr defTabSz="914324">
                <a:spcBef>
                  <a:spcPts val="450"/>
                </a:spcBef>
                <a:defRPr/>
              </a:pPr>
              <a:r>
                <a:rPr lang="zh-CN" altLang="en-US" sz="1000" kern="0" dirty="0">
                  <a:solidFill>
                    <a:srgbClr val="181818"/>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sp>
          <p:nvSpPr>
            <p:cNvPr id="18" name="矩形 17"/>
            <p:cNvSpPr/>
            <p:nvPr/>
          </p:nvSpPr>
          <p:spPr>
            <a:xfrm>
              <a:off x="5644822" y="1666195"/>
              <a:ext cx="970325" cy="357188"/>
            </a:xfrm>
            <a:prstGeom prst="rect">
              <a:avLst/>
            </a:prstGeom>
            <a:solidFill>
              <a:srgbClr val="F3AD00"/>
            </a:solidFill>
            <a:ln w="25400" cap="flat" cmpd="sng" algn="ctr">
              <a:noFill/>
              <a:prstDash val="solid"/>
            </a:ln>
            <a:effectLst/>
          </p:spPr>
          <p:txBody>
            <a:bodyPr lIns="68571" tIns="34286" rIns="68571" bIns="34286" rtlCol="0" anchor="ctr"/>
            <a:lstStyle/>
            <a:p>
              <a:pPr algn="ctr" defTabSz="914324">
                <a:defRPr/>
              </a:pPr>
              <a:r>
                <a:rPr lang="zh-CN" altLang="en-US" sz="1500" b="1" kern="0" dirty="0">
                  <a:solidFill>
                    <a:srgbClr val="F8F8F8"/>
                  </a:solidFill>
                  <a:latin typeface="微软雅黑" panose="020B0503020204020204" pitchFamily="34" charset="-122"/>
                  <a:ea typeface="微软雅黑" panose="020B0503020204020204" pitchFamily="34" charset="-122"/>
                </a:rPr>
                <a:t>添加标题</a:t>
              </a:r>
            </a:p>
          </p:txBody>
        </p:sp>
        <p:grpSp>
          <p:nvGrpSpPr>
            <p:cNvPr id="19" name="Group 93"/>
            <p:cNvGrpSpPr>
              <a:grpSpLocks noChangeAspect="1"/>
            </p:cNvGrpSpPr>
            <p:nvPr/>
          </p:nvGrpSpPr>
          <p:grpSpPr>
            <a:xfrm>
              <a:off x="5859160" y="2293788"/>
              <a:ext cx="540847" cy="540000"/>
              <a:chOff x="3500438" y="4467225"/>
              <a:chExt cx="1014413" cy="1012825"/>
            </a:xfrm>
            <a:solidFill>
              <a:srgbClr val="6585CF"/>
            </a:solidFill>
          </p:grpSpPr>
          <p:sp>
            <p:nvSpPr>
              <p:cNvPr id="26" name="Oval 37"/>
              <p:cNvSpPr>
                <a:spLocks noChangeArrowheads="1"/>
              </p:cNvSpPr>
              <p:nvPr/>
            </p:nvSpPr>
            <p:spPr bwMode="auto">
              <a:xfrm>
                <a:off x="4008438" y="4845050"/>
                <a:ext cx="79375" cy="82550"/>
              </a:xfrm>
              <a:prstGeom prst="ellipse">
                <a:avLst/>
              </a:prstGeom>
              <a:solidFill>
                <a:srgbClr val="5DB6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id-ID" sz="2400" kern="0">
                  <a:solidFill>
                    <a:srgbClr val="5DB620"/>
                  </a:solidFill>
                  <a:latin typeface="Book Antiqua"/>
                </a:endParaRPr>
              </a:p>
            </p:txBody>
          </p:sp>
          <p:sp>
            <p:nvSpPr>
              <p:cNvPr id="27" name="Freeform 38"/>
              <p:cNvSpPr>
                <a:spLocks/>
              </p:cNvSpPr>
              <p:nvPr/>
            </p:nvSpPr>
            <p:spPr bwMode="auto">
              <a:xfrm>
                <a:off x="4119563" y="4845050"/>
                <a:ext cx="84138" cy="82550"/>
              </a:xfrm>
              <a:custGeom>
                <a:avLst/>
                <a:gdLst>
                  <a:gd name="T0" fmla="*/ 14 w 29"/>
                  <a:gd name="T1" fmla="*/ 29 h 29"/>
                  <a:gd name="T2" fmla="*/ 15 w 29"/>
                  <a:gd name="T3" fmla="*/ 29 h 29"/>
                  <a:gd name="T4" fmla="*/ 29 w 29"/>
                  <a:gd name="T5" fmla="*/ 14 h 29"/>
                  <a:gd name="T6" fmla="*/ 15 w 29"/>
                  <a:gd name="T7" fmla="*/ 0 h 29"/>
                  <a:gd name="T8" fmla="*/ 14 w 29"/>
                  <a:gd name="T9" fmla="*/ 0 h 29"/>
                  <a:gd name="T10" fmla="*/ 0 w 29"/>
                  <a:gd name="T11" fmla="*/ 14 h 29"/>
                  <a:gd name="T12" fmla="*/ 14 w 29"/>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14" y="29"/>
                    </a:moveTo>
                    <a:cubicBezTo>
                      <a:pt x="15" y="29"/>
                      <a:pt x="15" y="29"/>
                      <a:pt x="15" y="29"/>
                    </a:cubicBezTo>
                    <a:cubicBezTo>
                      <a:pt x="23" y="28"/>
                      <a:pt x="29" y="22"/>
                      <a:pt x="29" y="14"/>
                    </a:cubicBezTo>
                    <a:cubicBezTo>
                      <a:pt x="29" y="7"/>
                      <a:pt x="23" y="1"/>
                      <a:pt x="15" y="0"/>
                    </a:cubicBezTo>
                    <a:cubicBezTo>
                      <a:pt x="15" y="0"/>
                      <a:pt x="15" y="0"/>
                      <a:pt x="14" y="0"/>
                    </a:cubicBezTo>
                    <a:cubicBezTo>
                      <a:pt x="7" y="0"/>
                      <a:pt x="0" y="7"/>
                      <a:pt x="0" y="14"/>
                    </a:cubicBezTo>
                    <a:cubicBezTo>
                      <a:pt x="0" y="22"/>
                      <a:pt x="7" y="29"/>
                      <a:pt x="14" y="29"/>
                    </a:cubicBezTo>
                    <a:close/>
                  </a:path>
                </a:pathLst>
              </a:custGeom>
              <a:solidFill>
                <a:srgbClr val="5DB6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id-ID" sz="2400" kern="0">
                  <a:solidFill>
                    <a:srgbClr val="5DB620"/>
                  </a:solidFill>
                  <a:latin typeface="Book Antiqua"/>
                </a:endParaRPr>
              </a:p>
            </p:txBody>
          </p:sp>
          <p:sp>
            <p:nvSpPr>
              <p:cNvPr id="28" name="Oval 39"/>
              <p:cNvSpPr>
                <a:spLocks noChangeArrowheads="1"/>
              </p:cNvSpPr>
              <p:nvPr/>
            </p:nvSpPr>
            <p:spPr bwMode="auto">
              <a:xfrm>
                <a:off x="4235451" y="4845050"/>
                <a:ext cx="80963" cy="82550"/>
              </a:xfrm>
              <a:prstGeom prst="ellipse">
                <a:avLst/>
              </a:prstGeom>
              <a:solidFill>
                <a:srgbClr val="5DB6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id-ID" sz="2400" kern="0">
                  <a:solidFill>
                    <a:srgbClr val="5DB620"/>
                  </a:solidFill>
                  <a:latin typeface="Book Antiqua"/>
                </a:endParaRPr>
              </a:p>
            </p:txBody>
          </p:sp>
          <p:sp>
            <p:nvSpPr>
              <p:cNvPr id="29" name="Oval 40"/>
              <p:cNvSpPr>
                <a:spLocks noChangeArrowheads="1"/>
              </p:cNvSpPr>
              <p:nvPr/>
            </p:nvSpPr>
            <p:spPr bwMode="auto">
              <a:xfrm>
                <a:off x="3895726" y="4845050"/>
                <a:ext cx="80963" cy="82550"/>
              </a:xfrm>
              <a:prstGeom prst="ellipse">
                <a:avLst/>
              </a:prstGeom>
              <a:solidFill>
                <a:srgbClr val="5DB6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id-ID" sz="2400" kern="0">
                  <a:solidFill>
                    <a:srgbClr val="5DB620"/>
                  </a:solidFill>
                  <a:latin typeface="Book Antiqua"/>
                </a:endParaRPr>
              </a:p>
            </p:txBody>
          </p:sp>
          <p:sp>
            <p:nvSpPr>
              <p:cNvPr id="30" name="Freeform 41"/>
              <p:cNvSpPr>
                <a:spLocks noEditPoints="1"/>
              </p:cNvSpPr>
              <p:nvPr/>
            </p:nvSpPr>
            <p:spPr bwMode="auto">
              <a:xfrm>
                <a:off x="3500438" y="4467225"/>
                <a:ext cx="1014413"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30 w 352"/>
                  <a:gd name="T11" fmla="*/ 249 h 352"/>
                  <a:gd name="T12" fmla="*/ 102 w 352"/>
                  <a:gd name="T13" fmla="*/ 249 h 352"/>
                  <a:gd name="T14" fmla="*/ 71 w 352"/>
                  <a:gd name="T15" fmla="*/ 282 h 352"/>
                  <a:gd name="T16" fmla="*/ 71 w 352"/>
                  <a:gd name="T17" fmla="*/ 249 h 352"/>
                  <a:gd name="T18" fmla="*/ 52 w 352"/>
                  <a:gd name="T19" fmla="*/ 249 h 352"/>
                  <a:gd name="T20" fmla="*/ 52 w 352"/>
                  <a:gd name="T21" fmla="*/ 129 h 352"/>
                  <a:gd name="T22" fmla="*/ 108 w 352"/>
                  <a:gd name="T23" fmla="*/ 129 h 352"/>
                  <a:gd name="T24" fmla="*/ 108 w 352"/>
                  <a:gd name="T25" fmla="*/ 206 h 352"/>
                  <a:gd name="T26" fmla="*/ 108 w 352"/>
                  <a:gd name="T27" fmla="*/ 213 h 352"/>
                  <a:gd name="T28" fmla="*/ 114 w 352"/>
                  <a:gd name="T29" fmla="*/ 213 h 352"/>
                  <a:gd name="T30" fmla="*/ 230 w 352"/>
                  <a:gd name="T31" fmla="*/ 213 h 352"/>
                  <a:gd name="T32" fmla="*/ 230 w 352"/>
                  <a:gd name="T33" fmla="*/ 249 h 352"/>
                  <a:gd name="T34" fmla="*/ 299 w 352"/>
                  <a:gd name="T35" fmla="*/ 206 h 352"/>
                  <a:gd name="T36" fmla="*/ 279 w 352"/>
                  <a:gd name="T37" fmla="*/ 206 h 352"/>
                  <a:gd name="T38" fmla="*/ 279 w 352"/>
                  <a:gd name="T39" fmla="*/ 242 h 352"/>
                  <a:gd name="T40" fmla="*/ 247 w 352"/>
                  <a:gd name="T41" fmla="*/ 206 h 352"/>
                  <a:gd name="T42" fmla="*/ 230 w 352"/>
                  <a:gd name="T43" fmla="*/ 206 h 352"/>
                  <a:gd name="T44" fmla="*/ 115 w 352"/>
                  <a:gd name="T45" fmla="*/ 206 h 352"/>
                  <a:gd name="T46" fmla="*/ 115 w 352"/>
                  <a:gd name="T47" fmla="*/ 129 h 352"/>
                  <a:gd name="T48" fmla="*/ 115 w 352"/>
                  <a:gd name="T49" fmla="*/ 82 h 352"/>
                  <a:gd name="T50" fmla="*/ 299 w 352"/>
                  <a:gd name="T51" fmla="*/ 82 h 352"/>
                  <a:gd name="T52" fmla="*/ 299 w 352"/>
                  <a:gd name="T53" fmla="*/ 2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230" y="249"/>
                    </a:moveTo>
                    <a:cubicBezTo>
                      <a:pt x="102" y="249"/>
                      <a:pt x="102" y="249"/>
                      <a:pt x="102" y="249"/>
                    </a:cubicBezTo>
                    <a:cubicBezTo>
                      <a:pt x="71" y="282"/>
                      <a:pt x="71" y="282"/>
                      <a:pt x="71" y="282"/>
                    </a:cubicBezTo>
                    <a:cubicBezTo>
                      <a:pt x="71" y="249"/>
                      <a:pt x="71" y="249"/>
                      <a:pt x="71" y="249"/>
                    </a:cubicBezTo>
                    <a:cubicBezTo>
                      <a:pt x="52" y="249"/>
                      <a:pt x="52" y="249"/>
                      <a:pt x="52" y="249"/>
                    </a:cubicBezTo>
                    <a:cubicBezTo>
                      <a:pt x="52" y="129"/>
                      <a:pt x="52" y="129"/>
                      <a:pt x="52" y="129"/>
                    </a:cubicBezTo>
                    <a:cubicBezTo>
                      <a:pt x="108" y="129"/>
                      <a:pt x="108" y="129"/>
                      <a:pt x="108" y="129"/>
                    </a:cubicBezTo>
                    <a:cubicBezTo>
                      <a:pt x="108" y="206"/>
                      <a:pt x="108" y="206"/>
                      <a:pt x="108" y="206"/>
                    </a:cubicBezTo>
                    <a:cubicBezTo>
                      <a:pt x="108" y="213"/>
                      <a:pt x="108" y="213"/>
                      <a:pt x="108" y="213"/>
                    </a:cubicBezTo>
                    <a:cubicBezTo>
                      <a:pt x="114" y="213"/>
                      <a:pt x="114" y="213"/>
                      <a:pt x="114" y="213"/>
                    </a:cubicBezTo>
                    <a:cubicBezTo>
                      <a:pt x="230" y="213"/>
                      <a:pt x="230" y="213"/>
                      <a:pt x="230" y="213"/>
                    </a:cubicBezTo>
                    <a:lnTo>
                      <a:pt x="230" y="249"/>
                    </a:lnTo>
                    <a:close/>
                    <a:moveTo>
                      <a:pt x="299" y="206"/>
                    </a:moveTo>
                    <a:cubicBezTo>
                      <a:pt x="279" y="206"/>
                      <a:pt x="279" y="206"/>
                      <a:pt x="279" y="206"/>
                    </a:cubicBezTo>
                    <a:cubicBezTo>
                      <a:pt x="279" y="242"/>
                      <a:pt x="279" y="242"/>
                      <a:pt x="279" y="242"/>
                    </a:cubicBezTo>
                    <a:cubicBezTo>
                      <a:pt x="247" y="206"/>
                      <a:pt x="247" y="206"/>
                      <a:pt x="247" y="206"/>
                    </a:cubicBezTo>
                    <a:cubicBezTo>
                      <a:pt x="230" y="206"/>
                      <a:pt x="230" y="206"/>
                      <a:pt x="230" y="206"/>
                    </a:cubicBezTo>
                    <a:cubicBezTo>
                      <a:pt x="115" y="206"/>
                      <a:pt x="115" y="206"/>
                      <a:pt x="115" y="206"/>
                    </a:cubicBezTo>
                    <a:cubicBezTo>
                      <a:pt x="115" y="129"/>
                      <a:pt x="115" y="129"/>
                      <a:pt x="115" y="129"/>
                    </a:cubicBezTo>
                    <a:cubicBezTo>
                      <a:pt x="115" y="82"/>
                      <a:pt x="115" y="82"/>
                      <a:pt x="115" y="82"/>
                    </a:cubicBezTo>
                    <a:cubicBezTo>
                      <a:pt x="299" y="82"/>
                      <a:pt x="299" y="82"/>
                      <a:pt x="299" y="82"/>
                    </a:cubicBezTo>
                    <a:lnTo>
                      <a:pt x="299" y="206"/>
                    </a:lnTo>
                    <a:close/>
                  </a:path>
                </a:pathLst>
              </a:custGeom>
              <a:solidFill>
                <a:srgbClr val="7A80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id-ID" sz="2400" kern="0">
                  <a:solidFill>
                    <a:srgbClr val="5DB620"/>
                  </a:solidFill>
                  <a:latin typeface="Book Antiqua"/>
                </a:endParaRPr>
              </a:p>
            </p:txBody>
          </p:sp>
        </p:grpSp>
        <p:sp>
          <p:nvSpPr>
            <p:cNvPr id="20" name="文本框 21"/>
            <p:cNvSpPr txBox="1"/>
            <p:nvPr/>
          </p:nvSpPr>
          <p:spPr>
            <a:xfrm>
              <a:off x="5414786" y="3032756"/>
              <a:ext cx="1446002" cy="530975"/>
            </a:xfrm>
            <a:prstGeom prst="rect">
              <a:avLst/>
            </a:prstGeom>
            <a:noFill/>
          </p:spPr>
          <p:txBody>
            <a:bodyPr wrap="square" lIns="68571" tIns="34286" rIns="68571" bIns="34286" rtlCol="0">
              <a:spAutoFit/>
            </a:bodyPr>
            <a:lstStyle/>
            <a:p>
              <a:pPr defTabSz="914324">
                <a:spcBef>
                  <a:spcPts val="450"/>
                </a:spcBef>
                <a:defRPr/>
              </a:pPr>
              <a:r>
                <a:rPr lang="zh-CN" altLang="en-US" sz="1000" kern="0" dirty="0">
                  <a:solidFill>
                    <a:srgbClr val="181818"/>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sp>
          <p:nvSpPr>
            <p:cNvPr id="21" name="矩形 20"/>
            <p:cNvSpPr/>
            <p:nvPr/>
          </p:nvSpPr>
          <p:spPr>
            <a:xfrm>
              <a:off x="7191919" y="1666195"/>
              <a:ext cx="970325" cy="357188"/>
            </a:xfrm>
            <a:prstGeom prst="rect">
              <a:avLst/>
            </a:prstGeom>
            <a:solidFill>
              <a:srgbClr val="7A801D"/>
            </a:solidFill>
            <a:ln w="25400" cap="flat" cmpd="sng" algn="ctr">
              <a:noFill/>
              <a:prstDash val="solid"/>
            </a:ln>
            <a:effectLst/>
          </p:spPr>
          <p:txBody>
            <a:bodyPr lIns="68571" tIns="34286" rIns="68571" bIns="34286" rtlCol="0" anchor="ctr"/>
            <a:lstStyle/>
            <a:p>
              <a:pPr algn="ctr" defTabSz="914324">
                <a:defRPr/>
              </a:pPr>
              <a:r>
                <a:rPr lang="zh-CN" altLang="en-US" sz="1500" b="1" kern="0" dirty="0">
                  <a:solidFill>
                    <a:srgbClr val="F8F8F8"/>
                  </a:solidFill>
                  <a:latin typeface="微软雅黑" panose="020B0503020204020204" pitchFamily="34" charset="-122"/>
                  <a:ea typeface="微软雅黑" panose="020B0503020204020204" pitchFamily="34" charset="-122"/>
                </a:rPr>
                <a:t>添加标题</a:t>
              </a:r>
            </a:p>
          </p:txBody>
        </p:sp>
        <p:grpSp>
          <p:nvGrpSpPr>
            <p:cNvPr id="22" name="Group 88"/>
            <p:cNvGrpSpPr>
              <a:grpSpLocks noChangeAspect="1"/>
            </p:cNvGrpSpPr>
            <p:nvPr/>
          </p:nvGrpSpPr>
          <p:grpSpPr>
            <a:xfrm>
              <a:off x="7406561" y="2293788"/>
              <a:ext cx="541041" cy="540000"/>
              <a:chOff x="7116763" y="2187575"/>
              <a:chExt cx="825500" cy="823913"/>
            </a:xfrm>
            <a:solidFill>
              <a:srgbClr val="7E6BC9"/>
            </a:solidFill>
          </p:grpSpPr>
          <p:sp>
            <p:nvSpPr>
              <p:cNvPr id="24" name="Freeform 48"/>
              <p:cNvSpPr>
                <a:spLocks/>
              </p:cNvSpPr>
              <p:nvPr/>
            </p:nvSpPr>
            <p:spPr bwMode="auto">
              <a:xfrm>
                <a:off x="7473951" y="2566988"/>
                <a:ext cx="71438" cy="98425"/>
              </a:xfrm>
              <a:custGeom>
                <a:avLst/>
                <a:gdLst>
                  <a:gd name="T0" fmla="*/ 0 w 25"/>
                  <a:gd name="T1" fmla="*/ 32 h 34"/>
                  <a:gd name="T2" fmla="*/ 3 w 25"/>
                  <a:gd name="T3" fmla="*/ 34 h 34"/>
                  <a:gd name="T4" fmla="*/ 25 w 25"/>
                  <a:gd name="T5" fmla="*/ 0 h 34"/>
                  <a:gd name="T6" fmla="*/ 13 w 25"/>
                  <a:gd name="T7" fmla="*/ 4 h 34"/>
                  <a:gd name="T8" fmla="*/ 0 w 25"/>
                  <a:gd name="T9" fmla="*/ 32 h 34"/>
                </a:gdLst>
                <a:ahLst/>
                <a:cxnLst>
                  <a:cxn ang="0">
                    <a:pos x="T0" y="T1"/>
                  </a:cxn>
                  <a:cxn ang="0">
                    <a:pos x="T2" y="T3"/>
                  </a:cxn>
                  <a:cxn ang="0">
                    <a:pos x="T4" y="T5"/>
                  </a:cxn>
                  <a:cxn ang="0">
                    <a:pos x="T6" y="T7"/>
                  </a:cxn>
                  <a:cxn ang="0">
                    <a:pos x="T8" y="T9"/>
                  </a:cxn>
                </a:cxnLst>
                <a:rect l="0" t="0" r="r" b="b"/>
                <a:pathLst>
                  <a:path w="25" h="34">
                    <a:moveTo>
                      <a:pt x="0" y="32"/>
                    </a:moveTo>
                    <a:cubicBezTo>
                      <a:pt x="0" y="34"/>
                      <a:pt x="2" y="34"/>
                      <a:pt x="3" y="34"/>
                    </a:cubicBezTo>
                    <a:cubicBezTo>
                      <a:pt x="9" y="34"/>
                      <a:pt x="18" y="28"/>
                      <a:pt x="25" y="0"/>
                    </a:cubicBezTo>
                    <a:cubicBezTo>
                      <a:pt x="20" y="0"/>
                      <a:pt x="15" y="2"/>
                      <a:pt x="13" y="4"/>
                    </a:cubicBezTo>
                    <a:cubicBezTo>
                      <a:pt x="6" y="11"/>
                      <a:pt x="0" y="23"/>
                      <a:pt x="0" y="32"/>
                    </a:cubicBezTo>
                    <a:close/>
                  </a:path>
                </a:pathLst>
              </a:custGeom>
              <a:solidFill>
                <a:srgbClr val="52A2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id-ID" sz="2400" kern="0">
                  <a:solidFill>
                    <a:srgbClr val="5DB620"/>
                  </a:solidFill>
                  <a:latin typeface="Book Antiqua"/>
                </a:endParaRPr>
              </a:p>
            </p:txBody>
          </p:sp>
          <p:sp>
            <p:nvSpPr>
              <p:cNvPr id="25" name="Freeform 49"/>
              <p:cNvSpPr>
                <a:spLocks noEditPoints="1"/>
              </p:cNvSpPr>
              <p:nvPr/>
            </p:nvSpPr>
            <p:spPr bwMode="auto">
              <a:xfrm>
                <a:off x="7116763" y="2187575"/>
                <a:ext cx="825500" cy="823913"/>
              </a:xfrm>
              <a:custGeom>
                <a:avLst/>
                <a:gdLst>
                  <a:gd name="T0" fmla="*/ 143 w 287"/>
                  <a:gd name="T1" fmla="*/ 0 h 286"/>
                  <a:gd name="T2" fmla="*/ 0 w 287"/>
                  <a:gd name="T3" fmla="*/ 143 h 286"/>
                  <a:gd name="T4" fmla="*/ 143 w 287"/>
                  <a:gd name="T5" fmla="*/ 286 h 286"/>
                  <a:gd name="T6" fmla="*/ 287 w 287"/>
                  <a:gd name="T7" fmla="*/ 143 h 286"/>
                  <a:gd name="T8" fmla="*/ 143 w 287"/>
                  <a:gd name="T9" fmla="*/ 0 h 286"/>
                  <a:gd name="T10" fmla="*/ 222 w 287"/>
                  <a:gd name="T11" fmla="*/ 171 h 286"/>
                  <a:gd name="T12" fmla="*/ 180 w 287"/>
                  <a:gd name="T13" fmla="*/ 194 h 286"/>
                  <a:gd name="T14" fmla="*/ 154 w 287"/>
                  <a:gd name="T15" fmla="*/ 184 h 286"/>
                  <a:gd name="T16" fmla="*/ 125 w 287"/>
                  <a:gd name="T17" fmla="*/ 194 h 286"/>
                  <a:gd name="T18" fmla="*/ 91 w 287"/>
                  <a:gd name="T19" fmla="*/ 165 h 286"/>
                  <a:gd name="T20" fmla="*/ 110 w 287"/>
                  <a:gd name="T21" fmla="*/ 120 h 286"/>
                  <a:gd name="T22" fmla="*/ 170 w 287"/>
                  <a:gd name="T23" fmla="*/ 103 h 286"/>
                  <a:gd name="T24" fmla="*/ 180 w 287"/>
                  <a:gd name="T25" fmla="*/ 103 h 286"/>
                  <a:gd name="T26" fmla="*/ 187 w 287"/>
                  <a:gd name="T27" fmla="*/ 104 h 286"/>
                  <a:gd name="T28" fmla="*/ 185 w 287"/>
                  <a:gd name="T29" fmla="*/ 110 h 286"/>
                  <a:gd name="T30" fmla="*/ 178 w 287"/>
                  <a:gd name="T31" fmla="*/ 149 h 286"/>
                  <a:gd name="T32" fmla="*/ 177 w 287"/>
                  <a:gd name="T33" fmla="*/ 151 h 286"/>
                  <a:gd name="T34" fmla="*/ 175 w 287"/>
                  <a:gd name="T35" fmla="*/ 162 h 286"/>
                  <a:gd name="T36" fmla="*/ 181 w 287"/>
                  <a:gd name="T37" fmla="*/ 166 h 286"/>
                  <a:gd name="T38" fmla="*/ 196 w 287"/>
                  <a:gd name="T39" fmla="*/ 154 h 286"/>
                  <a:gd name="T40" fmla="*/ 201 w 287"/>
                  <a:gd name="T41" fmla="*/ 131 h 286"/>
                  <a:gd name="T42" fmla="*/ 186 w 287"/>
                  <a:gd name="T43" fmla="*/ 94 h 286"/>
                  <a:gd name="T44" fmla="*/ 146 w 287"/>
                  <a:gd name="T45" fmla="*/ 80 h 286"/>
                  <a:gd name="T46" fmla="*/ 79 w 287"/>
                  <a:gd name="T47" fmla="*/ 161 h 286"/>
                  <a:gd name="T48" fmla="*/ 94 w 287"/>
                  <a:gd name="T49" fmla="*/ 199 h 286"/>
                  <a:gd name="T50" fmla="*/ 135 w 287"/>
                  <a:gd name="T51" fmla="*/ 213 h 286"/>
                  <a:gd name="T52" fmla="*/ 201 w 287"/>
                  <a:gd name="T53" fmla="*/ 193 h 286"/>
                  <a:gd name="T54" fmla="*/ 206 w 287"/>
                  <a:gd name="T55" fmla="*/ 191 h 286"/>
                  <a:gd name="T56" fmla="*/ 208 w 287"/>
                  <a:gd name="T57" fmla="*/ 196 h 286"/>
                  <a:gd name="T58" fmla="*/ 216 w 287"/>
                  <a:gd name="T59" fmla="*/ 212 h 286"/>
                  <a:gd name="T60" fmla="*/ 218 w 287"/>
                  <a:gd name="T61" fmla="*/ 217 h 286"/>
                  <a:gd name="T62" fmla="*/ 214 w 287"/>
                  <a:gd name="T63" fmla="*/ 219 h 286"/>
                  <a:gd name="T64" fmla="*/ 133 w 287"/>
                  <a:gd name="T65" fmla="*/ 240 h 286"/>
                  <a:gd name="T66" fmla="*/ 74 w 287"/>
                  <a:gd name="T67" fmla="*/ 221 h 286"/>
                  <a:gd name="T68" fmla="*/ 46 w 287"/>
                  <a:gd name="T69" fmla="*/ 160 h 286"/>
                  <a:gd name="T70" fmla="*/ 71 w 287"/>
                  <a:gd name="T71" fmla="*/ 88 h 286"/>
                  <a:gd name="T72" fmla="*/ 148 w 287"/>
                  <a:gd name="T73" fmla="*/ 52 h 286"/>
                  <a:gd name="T74" fmla="*/ 204 w 287"/>
                  <a:gd name="T75" fmla="*/ 70 h 286"/>
                  <a:gd name="T76" fmla="*/ 234 w 287"/>
                  <a:gd name="T77" fmla="*/ 129 h 286"/>
                  <a:gd name="T78" fmla="*/ 222 w 287"/>
                  <a:gd name="T79" fmla="*/ 17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7" h="286">
                    <a:moveTo>
                      <a:pt x="143" y="0"/>
                    </a:moveTo>
                    <a:cubicBezTo>
                      <a:pt x="64" y="0"/>
                      <a:pt x="0" y="64"/>
                      <a:pt x="0" y="143"/>
                    </a:cubicBezTo>
                    <a:cubicBezTo>
                      <a:pt x="0" y="222"/>
                      <a:pt x="64" y="286"/>
                      <a:pt x="143" y="286"/>
                    </a:cubicBezTo>
                    <a:cubicBezTo>
                      <a:pt x="223" y="286"/>
                      <a:pt x="287" y="222"/>
                      <a:pt x="287" y="143"/>
                    </a:cubicBezTo>
                    <a:cubicBezTo>
                      <a:pt x="287" y="64"/>
                      <a:pt x="223" y="0"/>
                      <a:pt x="143" y="0"/>
                    </a:cubicBezTo>
                    <a:close/>
                    <a:moveTo>
                      <a:pt x="222" y="171"/>
                    </a:moveTo>
                    <a:cubicBezTo>
                      <a:pt x="212" y="186"/>
                      <a:pt x="198" y="194"/>
                      <a:pt x="180" y="194"/>
                    </a:cubicBezTo>
                    <a:cubicBezTo>
                      <a:pt x="167" y="194"/>
                      <a:pt x="161" y="190"/>
                      <a:pt x="154" y="184"/>
                    </a:cubicBezTo>
                    <a:cubicBezTo>
                      <a:pt x="146" y="190"/>
                      <a:pt x="138" y="194"/>
                      <a:pt x="125" y="194"/>
                    </a:cubicBezTo>
                    <a:cubicBezTo>
                      <a:pt x="105" y="194"/>
                      <a:pt x="91" y="182"/>
                      <a:pt x="91" y="165"/>
                    </a:cubicBezTo>
                    <a:cubicBezTo>
                      <a:pt x="91" y="150"/>
                      <a:pt x="99" y="132"/>
                      <a:pt x="110" y="120"/>
                    </a:cubicBezTo>
                    <a:cubicBezTo>
                      <a:pt x="119" y="110"/>
                      <a:pt x="133" y="103"/>
                      <a:pt x="170" y="103"/>
                    </a:cubicBezTo>
                    <a:cubicBezTo>
                      <a:pt x="173" y="103"/>
                      <a:pt x="177" y="103"/>
                      <a:pt x="180" y="103"/>
                    </a:cubicBezTo>
                    <a:cubicBezTo>
                      <a:pt x="187" y="104"/>
                      <a:pt x="187" y="104"/>
                      <a:pt x="187" y="104"/>
                    </a:cubicBezTo>
                    <a:cubicBezTo>
                      <a:pt x="185" y="110"/>
                      <a:pt x="185" y="110"/>
                      <a:pt x="185" y="110"/>
                    </a:cubicBezTo>
                    <a:cubicBezTo>
                      <a:pt x="178" y="149"/>
                      <a:pt x="178" y="149"/>
                      <a:pt x="178" y="149"/>
                    </a:cubicBezTo>
                    <a:cubicBezTo>
                      <a:pt x="177" y="149"/>
                      <a:pt x="177" y="150"/>
                      <a:pt x="177" y="151"/>
                    </a:cubicBezTo>
                    <a:cubicBezTo>
                      <a:pt x="177" y="154"/>
                      <a:pt x="175" y="159"/>
                      <a:pt x="175" y="162"/>
                    </a:cubicBezTo>
                    <a:cubicBezTo>
                      <a:pt x="175" y="165"/>
                      <a:pt x="177" y="166"/>
                      <a:pt x="181" y="166"/>
                    </a:cubicBezTo>
                    <a:cubicBezTo>
                      <a:pt x="187" y="166"/>
                      <a:pt x="192" y="162"/>
                      <a:pt x="196" y="154"/>
                    </a:cubicBezTo>
                    <a:cubicBezTo>
                      <a:pt x="200" y="146"/>
                      <a:pt x="201" y="136"/>
                      <a:pt x="201" y="131"/>
                    </a:cubicBezTo>
                    <a:cubicBezTo>
                      <a:pt x="201" y="116"/>
                      <a:pt x="196" y="103"/>
                      <a:pt x="186" y="94"/>
                    </a:cubicBezTo>
                    <a:cubicBezTo>
                      <a:pt x="176" y="84"/>
                      <a:pt x="162" y="80"/>
                      <a:pt x="146" y="80"/>
                    </a:cubicBezTo>
                    <a:cubicBezTo>
                      <a:pt x="112" y="80"/>
                      <a:pt x="79" y="107"/>
                      <a:pt x="79" y="161"/>
                    </a:cubicBezTo>
                    <a:cubicBezTo>
                      <a:pt x="79" y="177"/>
                      <a:pt x="84" y="190"/>
                      <a:pt x="94" y="199"/>
                    </a:cubicBezTo>
                    <a:cubicBezTo>
                      <a:pt x="104" y="208"/>
                      <a:pt x="118" y="213"/>
                      <a:pt x="135" y="213"/>
                    </a:cubicBezTo>
                    <a:cubicBezTo>
                      <a:pt x="161" y="213"/>
                      <a:pt x="182" y="203"/>
                      <a:pt x="201" y="193"/>
                    </a:cubicBezTo>
                    <a:cubicBezTo>
                      <a:pt x="206" y="191"/>
                      <a:pt x="206" y="191"/>
                      <a:pt x="206" y="191"/>
                    </a:cubicBezTo>
                    <a:cubicBezTo>
                      <a:pt x="208" y="196"/>
                      <a:pt x="208" y="196"/>
                      <a:pt x="208" y="196"/>
                    </a:cubicBezTo>
                    <a:cubicBezTo>
                      <a:pt x="216" y="212"/>
                      <a:pt x="216" y="212"/>
                      <a:pt x="216" y="212"/>
                    </a:cubicBezTo>
                    <a:cubicBezTo>
                      <a:pt x="218" y="217"/>
                      <a:pt x="218" y="217"/>
                      <a:pt x="218" y="217"/>
                    </a:cubicBezTo>
                    <a:cubicBezTo>
                      <a:pt x="214" y="219"/>
                      <a:pt x="214" y="219"/>
                      <a:pt x="214" y="219"/>
                    </a:cubicBezTo>
                    <a:cubicBezTo>
                      <a:pt x="189" y="233"/>
                      <a:pt x="161" y="240"/>
                      <a:pt x="133" y="240"/>
                    </a:cubicBezTo>
                    <a:cubicBezTo>
                      <a:pt x="111" y="240"/>
                      <a:pt x="90" y="233"/>
                      <a:pt x="74" y="221"/>
                    </a:cubicBezTo>
                    <a:cubicBezTo>
                      <a:pt x="55" y="207"/>
                      <a:pt x="46" y="186"/>
                      <a:pt x="46" y="160"/>
                    </a:cubicBezTo>
                    <a:cubicBezTo>
                      <a:pt x="46" y="134"/>
                      <a:pt x="55" y="108"/>
                      <a:pt x="71" y="88"/>
                    </a:cubicBezTo>
                    <a:cubicBezTo>
                      <a:pt x="84" y="72"/>
                      <a:pt x="108" y="52"/>
                      <a:pt x="148" y="52"/>
                    </a:cubicBezTo>
                    <a:cubicBezTo>
                      <a:pt x="167" y="52"/>
                      <a:pt x="188" y="59"/>
                      <a:pt x="204" y="70"/>
                    </a:cubicBezTo>
                    <a:cubicBezTo>
                      <a:pt x="217" y="80"/>
                      <a:pt x="234" y="98"/>
                      <a:pt x="234" y="129"/>
                    </a:cubicBezTo>
                    <a:cubicBezTo>
                      <a:pt x="234" y="144"/>
                      <a:pt x="229" y="159"/>
                      <a:pt x="222" y="171"/>
                    </a:cubicBezTo>
                    <a:close/>
                  </a:path>
                </a:pathLst>
              </a:custGeom>
              <a:solidFill>
                <a:srgbClr val="F3A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pPr defTabSz="914324">
                  <a:defRPr/>
                </a:pPr>
                <a:endParaRPr lang="id-ID" sz="2400" kern="0">
                  <a:solidFill>
                    <a:srgbClr val="5DB620"/>
                  </a:solidFill>
                  <a:latin typeface="Book Antiqua"/>
                </a:endParaRPr>
              </a:p>
            </p:txBody>
          </p:sp>
        </p:grpSp>
        <p:sp>
          <p:nvSpPr>
            <p:cNvPr id="23" name="文本框 30"/>
            <p:cNvSpPr txBox="1"/>
            <p:nvPr/>
          </p:nvSpPr>
          <p:spPr>
            <a:xfrm>
              <a:off x="6964485" y="3032756"/>
              <a:ext cx="1446002" cy="530975"/>
            </a:xfrm>
            <a:prstGeom prst="rect">
              <a:avLst/>
            </a:prstGeom>
            <a:noFill/>
          </p:spPr>
          <p:txBody>
            <a:bodyPr wrap="square" lIns="68571" tIns="34286" rIns="68571" bIns="34286" rtlCol="0">
              <a:spAutoFit/>
            </a:bodyPr>
            <a:lstStyle/>
            <a:p>
              <a:pPr defTabSz="914324">
                <a:spcBef>
                  <a:spcPts val="450"/>
                </a:spcBef>
                <a:defRPr/>
              </a:pPr>
              <a:r>
                <a:rPr lang="zh-CN" altLang="en-US" sz="1000" kern="0" dirty="0">
                  <a:solidFill>
                    <a:srgbClr val="181818"/>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spTree>
    <p:extLst>
      <p:ext uri="{BB962C8B-B14F-4D97-AF65-F5344CB8AC3E}">
        <p14:creationId xmlns:p14="http://schemas.microsoft.com/office/powerpoint/2010/main" val="571243437"/>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7000" b="-7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49998" y="857249"/>
            <a:ext cx="2794002" cy="4287838"/>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982771"/>
            <a:ext cx="2354574" cy="3276313"/>
          </a:xfrm>
          <a:prstGeom prst="rect">
            <a:avLst/>
          </a:prstGeom>
        </p:spPr>
      </p:pic>
      <p:pic>
        <p:nvPicPr>
          <p:cNvPr id="5" name="图片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20799" y="1982771"/>
            <a:ext cx="2127079" cy="3162316"/>
          </a:xfrm>
          <a:prstGeom prst="rect">
            <a:avLst/>
          </a:prstGeom>
        </p:spPr>
      </p:pic>
      <p:sp>
        <p:nvSpPr>
          <p:cNvPr id="7" name="文本框 6"/>
          <p:cNvSpPr txBox="1"/>
          <p:nvPr/>
        </p:nvSpPr>
        <p:spPr>
          <a:xfrm>
            <a:off x="2188012" y="1598049"/>
            <a:ext cx="5296326" cy="769441"/>
          </a:xfrm>
          <a:prstGeom prst="rect">
            <a:avLst/>
          </a:prstGeom>
          <a:noFill/>
        </p:spPr>
        <p:txBody>
          <a:bodyPr wrap="square" rtlCol="0">
            <a:spAutoFit/>
          </a:bodyPr>
          <a:lstStyle/>
          <a:p>
            <a:r>
              <a:rPr lang="zh-CN" altLang="en-US" sz="4400">
                <a:solidFill>
                  <a:srgbClr val="7A801D"/>
                </a:solidFill>
                <a:latin typeface="华康俪金黑W8(P)" panose="020B0800000000000000" pitchFamily="34" charset="-122"/>
                <a:ea typeface="华康俪金黑W8(P)" panose="020B0800000000000000" pitchFamily="34" charset="-122"/>
              </a:rPr>
              <a:t>说课完毕</a:t>
            </a:r>
            <a:r>
              <a:rPr lang="en-US" altLang="zh-CN" sz="4400">
                <a:solidFill>
                  <a:srgbClr val="7A801D"/>
                </a:solidFill>
                <a:latin typeface="华康俪金黑W8(P)" panose="020B0800000000000000" pitchFamily="34" charset="-122"/>
                <a:ea typeface="华康俪金黑W8(P)" panose="020B0800000000000000" pitchFamily="34" charset="-122"/>
              </a:rPr>
              <a:t>,</a:t>
            </a:r>
            <a:r>
              <a:rPr lang="zh-CN" altLang="en-US" sz="4400">
                <a:solidFill>
                  <a:srgbClr val="7A801D"/>
                </a:solidFill>
                <a:latin typeface="华康俪金黑W8(P)" panose="020B0800000000000000" pitchFamily="34" charset="-122"/>
                <a:ea typeface="华康俪金黑W8(P)" panose="020B0800000000000000" pitchFamily="34" charset="-122"/>
              </a:rPr>
              <a:t>感谢收看</a:t>
            </a:r>
          </a:p>
        </p:txBody>
      </p:sp>
      <p:sp>
        <p:nvSpPr>
          <p:cNvPr id="8" name="文本框 7"/>
          <p:cNvSpPr txBox="1"/>
          <p:nvPr/>
        </p:nvSpPr>
        <p:spPr>
          <a:xfrm>
            <a:off x="2529173" y="2388100"/>
            <a:ext cx="3970959" cy="307777"/>
          </a:xfrm>
          <a:prstGeom prst="rect">
            <a:avLst/>
          </a:prstGeom>
          <a:noFill/>
        </p:spPr>
        <p:txBody>
          <a:bodyPr wrap="none" rtlCol="0">
            <a:spAutoFit/>
          </a:bodyPr>
          <a:lstStyle/>
          <a:p>
            <a:r>
              <a:rPr lang="zh-CN" altLang="en-US" sz="1400" dirty="0">
                <a:solidFill>
                  <a:srgbClr val="7A801D"/>
                </a:solidFill>
                <a:latin typeface="微软雅黑" panose="020B0503020204020204" pitchFamily="34" charset="-122"/>
              </a:rPr>
              <a:t>适用教学课件</a:t>
            </a:r>
            <a:r>
              <a:rPr lang="en-US" altLang="zh-CN" sz="1400" dirty="0">
                <a:solidFill>
                  <a:srgbClr val="7A801D"/>
                </a:solidFill>
                <a:latin typeface="微软雅黑" panose="020B0503020204020204" pitchFamily="34" charset="-122"/>
              </a:rPr>
              <a:t>/</a:t>
            </a:r>
            <a:r>
              <a:rPr lang="zh-CN" altLang="en-US" sz="1400" dirty="0">
                <a:solidFill>
                  <a:srgbClr val="7A801D"/>
                </a:solidFill>
                <a:latin typeface="微软雅黑" panose="020B0503020204020204" pitchFamily="34" charset="-122"/>
              </a:rPr>
              <a:t>儿童</a:t>
            </a:r>
            <a:r>
              <a:rPr lang="zh-CN" altLang="en-US" sz="1400">
                <a:solidFill>
                  <a:srgbClr val="7A801D"/>
                </a:solidFill>
                <a:latin typeface="微软雅黑" panose="020B0503020204020204" pitchFamily="34" charset="-122"/>
              </a:rPr>
              <a:t>教育</a:t>
            </a:r>
            <a:r>
              <a:rPr lang="en-US" altLang="zh-CN" sz="1400">
                <a:solidFill>
                  <a:srgbClr val="7A801D"/>
                </a:solidFill>
                <a:latin typeface="微软雅黑" panose="020B0503020204020204" pitchFamily="34" charset="-122"/>
              </a:rPr>
              <a:t>/</a:t>
            </a:r>
            <a:r>
              <a:rPr lang="zh-CN" altLang="en-US" sz="1400">
                <a:solidFill>
                  <a:srgbClr val="7A801D"/>
                </a:solidFill>
                <a:latin typeface="微软雅黑" panose="020B0503020204020204" pitchFamily="34" charset="-122"/>
              </a:rPr>
              <a:t>老师说课</a:t>
            </a:r>
            <a:r>
              <a:rPr lang="en-US" altLang="zh-CN" sz="1400">
                <a:solidFill>
                  <a:srgbClr val="7A801D"/>
                </a:solidFill>
                <a:latin typeface="微软雅黑" panose="020B0503020204020204" pitchFamily="34" charset="-122"/>
              </a:rPr>
              <a:t>/</a:t>
            </a:r>
            <a:r>
              <a:rPr lang="zh-CN" altLang="en-US" sz="1400">
                <a:solidFill>
                  <a:srgbClr val="7A801D"/>
                </a:solidFill>
                <a:latin typeface="微软雅黑" panose="020B0503020204020204" pitchFamily="34" charset="-122"/>
              </a:rPr>
              <a:t>说课大赛</a:t>
            </a:r>
            <a:r>
              <a:rPr lang="en-US" altLang="zh-CN" sz="1400">
                <a:solidFill>
                  <a:srgbClr val="7A801D"/>
                </a:solidFill>
                <a:latin typeface="微软雅黑" panose="020B0503020204020204" pitchFamily="34" charset="-122"/>
              </a:rPr>
              <a:t>PPT</a:t>
            </a:r>
            <a:endParaRPr lang="zh-CN" altLang="en-US" sz="1400" dirty="0">
              <a:solidFill>
                <a:srgbClr val="7A801D"/>
              </a:solidFill>
              <a:latin typeface="微软雅黑" panose="020B0503020204020204" pitchFamily="34" charset="-122"/>
            </a:endParaRPr>
          </a:p>
        </p:txBody>
      </p:sp>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4927" y="159541"/>
            <a:ext cx="1484978" cy="1395417"/>
          </a:xfrm>
          <a:prstGeom prst="rect">
            <a:avLst/>
          </a:prstGeom>
        </p:spPr>
      </p:pic>
      <p:pic>
        <p:nvPicPr>
          <p:cNvPr id="13" name="图片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13661" y="3001169"/>
            <a:ext cx="1638275" cy="1638275"/>
          </a:xfrm>
          <a:prstGeom prst="rect">
            <a:avLst/>
          </a:prstGeom>
        </p:spPr>
      </p:pic>
      <p:sp>
        <p:nvSpPr>
          <p:cNvPr id="14" name="文本框 13"/>
          <p:cNvSpPr txBox="1"/>
          <p:nvPr/>
        </p:nvSpPr>
        <p:spPr>
          <a:xfrm rot="20869296">
            <a:off x="4693887" y="3525456"/>
            <a:ext cx="954107" cy="461665"/>
          </a:xfrm>
          <a:prstGeom prst="rect">
            <a:avLst/>
          </a:prstGeom>
          <a:noFill/>
        </p:spPr>
        <p:txBody>
          <a:bodyPr wrap="none" rtlCol="0">
            <a:spAutoFit/>
          </a:bodyPr>
          <a:lstStyle/>
          <a:p>
            <a:pPr algn="ctr"/>
            <a:r>
              <a:rPr lang="zh-CN" altLang="en-US" sz="1200" b="1" dirty="0">
                <a:solidFill>
                  <a:srgbClr val="E58CA0"/>
                </a:solidFill>
                <a:latin typeface="微软雅黑" panose="020B0503020204020204" pitchFamily="34" charset="-122"/>
              </a:rPr>
              <a:t>三年级语文</a:t>
            </a:r>
            <a:endParaRPr lang="en-US" altLang="zh-CN" sz="1200" b="1" dirty="0">
              <a:solidFill>
                <a:srgbClr val="E58CA0"/>
              </a:solidFill>
              <a:latin typeface="微软雅黑" panose="020B0503020204020204" pitchFamily="34" charset="-122"/>
            </a:endParaRPr>
          </a:p>
          <a:p>
            <a:pPr algn="ctr"/>
            <a:r>
              <a:rPr lang="zh-CN" altLang="en-US" sz="1200" b="1" dirty="0">
                <a:solidFill>
                  <a:srgbClr val="E58CA0"/>
                </a:solidFill>
                <a:latin typeface="微软雅黑" panose="020B0503020204020204" pitchFamily="34" charset="-122"/>
              </a:rPr>
              <a:t>老师</a:t>
            </a:r>
          </a:p>
        </p:txBody>
      </p:sp>
      <p:pic>
        <p:nvPicPr>
          <p:cNvPr id="15" name="Bandari - 绿野仙踪">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9298858" y="-227806"/>
            <a:ext cx="457200" cy="457200"/>
          </a:xfrm>
          <a:prstGeom prst="rect">
            <a:avLst/>
          </a:prstGeom>
        </p:spPr>
      </p:pic>
    </p:spTree>
    <p:extLst>
      <p:ext uri="{BB962C8B-B14F-4D97-AF65-F5344CB8AC3E}">
        <p14:creationId xmlns:p14="http://schemas.microsoft.com/office/powerpoint/2010/main" val="2420355387"/>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35"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000"/>
                                        <p:tgtEl>
                                          <p:spTgt spid="9"/>
                                        </p:tgtEl>
                                      </p:cBhvr>
                                    </p:animEffect>
                                    <p:anim calcmode="lin" valueType="num">
                                      <p:cBhvr>
                                        <p:cTn id="27" dur="2000" fill="hold"/>
                                        <p:tgtEl>
                                          <p:spTgt spid="9"/>
                                        </p:tgtEl>
                                        <p:attrNameLst>
                                          <p:attrName>style.rotation</p:attrName>
                                        </p:attrNameLst>
                                      </p:cBhvr>
                                      <p:tavLst>
                                        <p:tav tm="0">
                                          <p:val>
                                            <p:fltVal val="720"/>
                                          </p:val>
                                        </p:tav>
                                        <p:tav tm="100000">
                                          <p:val>
                                            <p:fltVal val="0"/>
                                          </p:val>
                                        </p:tav>
                                      </p:tavLst>
                                    </p:anim>
                                    <p:anim calcmode="lin" valueType="num">
                                      <p:cBhvr>
                                        <p:cTn id="28" dur="2000" fill="hold"/>
                                        <p:tgtEl>
                                          <p:spTgt spid="9"/>
                                        </p:tgtEl>
                                        <p:attrNameLst>
                                          <p:attrName>ppt_h</p:attrName>
                                        </p:attrNameLst>
                                      </p:cBhvr>
                                      <p:tavLst>
                                        <p:tav tm="0">
                                          <p:val>
                                            <p:fltVal val="0"/>
                                          </p:val>
                                        </p:tav>
                                        <p:tav tm="100000">
                                          <p:val>
                                            <p:strVal val="#ppt_h"/>
                                          </p:val>
                                        </p:tav>
                                      </p:tavLst>
                                    </p:anim>
                                    <p:anim calcmode="lin" valueType="num">
                                      <p:cBhvr>
                                        <p:cTn id="29" dur="2000" fill="hold"/>
                                        <p:tgtEl>
                                          <p:spTgt spid="9"/>
                                        </p:tgtEl>
                                        <p:attrNameLst>
                                          <p:attrName>ppt_w</p:attrName>
                                        </p:attrNameLst>
                                      </p:cBhvr>
                                      <p:tavLst>
                                        <p:tav tm="0">
                                          <p:val>
                                            <p:fltVal val="0"/>
                                          </p:val>
                                        </p:tav>
                                        <p:tav tm="100000">
                                          <p:val>
                                            <p:strVal val="#ppt_w"/>
                                          </p:val>
                                        </p:tav>
                                      </p:tavLst>
                                    </p:anim>
                                  </p:childTnLst>
                                </p:cTn>
                              </p:par>
                            </p:childTnLst>
                          </p:cTn>
                        </p:par>
                        <p:par>
                          <p:cTn id="30" fill="hold">
                            <p:stCondLst>
                              <p:cond delay="4500"/>
                            </p:stCondLst>
                            <p:childTnLst>
                              <p:par>
                                <p:cTn id="31" presetID="50" presetClass="entr" presetSubtype="0" decel="10000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strVal val="#ppt_w+.3"/>
                                          </p:val>
                                        </p:tav>
                                        <p:tav tm="100000">
                                          <p:val>
                                            <p:strVal val="#ppt_w"/>
                                          </p:val>
                                        </p:tav>
                                      </p:tavLst>
                                    </p:anim>
                                    <p:anim calcmode="lin" valueType="num">
                                      <p:cBhvr>
                                        <p:cTn id="34" dur="1000" fill="hold"/>
                                        <p:tgtEl>
                                          <p:spTgt spid="7"/>
                                        </p:tgtEl>
                                        <p:attrNameLst>
                                          <p:attrName>ppt_h</p:attrName>
                                        </p:attrNameLst>
                                      </p:cBhvr>
                                      <p:tavLst>
                                        <p:tav tm="0">
                                          <p:val>
                                            <p:strVal val="#ppt_h"/>
                                          </p:val>
                                        </p:tav>
                                        <p:tav tm="100000">
                                          <p:val>
                                            <p:strVal val="#ppt_h"/>
                                          </p:val>
                                        </p:tav>
                                      </p:tavLst>
                                    </p:anim>
                                    <p:animEffect transition="in" filter="fade">
                                      <p:cBhvr>
                                        <p:cTn id="35" dur="1000"/>
                                        <p:tgtEl>
                                          <p:spTgt spid="7"/>
                                        </p:tgtEl>
                                      </p:cBhvr>
                                    </p:animEffect>
                                  </p:childTnLst>
                                </p:cTn>
                              </p:par>
                            </p:childTnLst>
                          </p:cTn>
                        </p:par>
                        <p:par>
                          <p:cTn id="36" fill="hold">
                            <p:stCondLst>
                              <p:cond delay="5500"/>
                            </p:stCondLst>
                            <p:childTnLst>
                              <p:par>
                                <p:cTn id="37" presetID="1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p:tgtEl>
                                          <p:spTgt spid="8"/>
                                        </p:tgtEl>
                                        <p:attrNameLst>
                                          <p:attrName>ppt_y</p:attrName>
                                        </p:attrNameLst>
                                      </p:cBhvr>
                                      <p:tavLst>
                                        <p:tav tm="0">
                                          <p:val>
                                            <p:strVal val="#ppt_y-#ppt_h*1.125000"/>
                                          </p:val>
                                        </p:tav>
                                        <p:tav tm="100000">
                                          <p:val>
                                            <p:strVal val="#ppt_y"/>
                                          </p:val>
                                        </p:tav>
                                      </p:tavLst>
                                    </p:anim>
                                    <p:animEffect transition="in" filter="wipe(down)">
                                      <p:cBhvr>
                                        <p:cTn id="40" dur="500"/>
                                        <p:tgtEl>
                                          <p:spTgt spid="8"/>
                                        </p:tgtEl>
                                      </p:cBhvr>
                                    </p:animEffect>
                                  </p:childTnLst>
                                </p:cTn>
                              </p:par>
                            </p:childTnLst>
                          </p:cTn>
                        </p:par>
                        <p:par>
                          <p:cTn id="41" fill="hold">
                            <p:stCondLst>
                              <p:cond delay="6000"/>
                            </p:stCondLst>
                            <p:childTnLst>
                              <p:par>
                                <p:cTn id="42" presetID="53" presetClass="entr" presetSubtype="16"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par>
                                <p:cTn id="47" presetID="23" presetClass="entr" presetSubtype="32"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strVal val="4*#ppt_w"/>
                                          </p:val>
                                        </p:tav>
                                        <p:tav tm="100000">
                                          <p:val>
                                            <p:strVal val="#ppt_w"/>
                                          </p:val>
                                        </p:tav>
                                      </p:tavLst>
                                    </p:anim>
                                    <p:anim calcmode="lin" valueType="num">
                                      <p:cBhvr>
                                        <p:cTn id="50" dur="500" fill="hold"/>
                                        <p:tgtEl>
                                          <p:spTgt spid="1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hold" display="0">
                  <p:stCondLst>
                    <p:cond delay="indefinite"/>
                  </p:stCondLst>
                  <p:endCondLst>
                    <p:cond evt="onStopAudio" delay="0">
                      <p:tgtEl>
                        <p:sldTgt/>
                      </p:tgtEl>
                    </p:cond>
                  </p:endCondLst>
                </p:cTn>
                <p:tgtEl>
                  <p:spTgt spid="15"/>
                </p:tgtEl>
              </p:cMediaNode>
            </p:audio>
          </p:childTnLst>
        </p:cTn>
      </p:par>
    </p:tnLst>
    <p:bldLst>
      <p:bldP spid="7" grpId="0"/>
      <p:bldP spid="8"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99456" y="0"/>
            <a:ext cx="5145088" cy="5145088"/>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49998" y="857250"/>
            <a:ext cx="2794002" cy="4287838"/>
          </a:xfrm>
          <a:prstGeom prst="rect">
            <a:avLst/>
          </a:prstGeom>
        </p:spPr>
      </p:pic>
      <p:sp>
        <p:nvSpPr>
          <p:cNvPr id="6" name="矩形 5"/>
          <p:cNvSpPr/>
          <p:nvPr/>
        </p:nvSpPr>
        <p:spPr>
          <a:xfrm>
            <a:off x="3347787" y="1501762"/>
            <a:ext cx="5259823" cy="615553"/>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4000" b="1">
                <a:solidFill>
                  <a:srgbClr val="7A801D"/>
                </a:solidFill>
                <a:latin typeface="微软雅黑" panose="020B0503020204020204" pitchFamily="34" charset="-122"/>
                <a:ea typeface="微软雅黑" panose="020B0503020204020204" pitchFamily="34" charset="-122"/>
              </a:rPr>
              <a:t>教学分析</a:t>
            </a:r>
            <a:endParaRPr lang="zh-CN" altLang="en-US" sz="4000" b="1" dirty="0">
              <a:solidFill>
                <a:srgbClr val="7A801D"/>
              </a:solidFill>
              <a:latin typeface="微软雅黑" panose="020B0503020204020204" pitchFamily="34" charset="-122"/>
              <a:ea typeface="微软雅黑" panose="020B0503020204020204" pitchFamily="34" charset="-122"/>
            </a:endParaRPr>
          </a:p>
        </p:txBody>
      </p:sp>
      <p:sp>
        <p:nvSpPr>
          <p:cNvPr id="7" name="TextBox 25"/>
          <p:cNvSpPr txBox="1"/>
          <p:nvPr/>
        </p:nvSpPr>
        <p:spPr>
          <a:xfrm>
            <a:off x="3242972" y="2262522"/>
            <a:ext cx="1109085" cy="323037"/>
          </a:xfrm>
          <a:prstGeom prst="rect">
            <a:avLst/>
          </a:prstGeom>
          <a:noFill/>
        </p:spPr>
        <p:txBody>
          <a:bodyPr wrap="square" rtlCol="0">
            <a:spAutoFit/>
          </a:bodyPr>
          <a:lstStyle/>
          <a:p>
            <a:pPr defTabSz="685434" fontAlgn="base">
              <a:spcBef>
                <a:spcPct val="0"/>
              </a:spcBef>
              <a:spcAft>
                <a:spcPct val="0"/>
              </a:spcAft>
              <a:defRPr/>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课程分析</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26"/>
          <p:cNvSpPr txBox="1"/>
          <p:nvPr/>
        </p:nvSpPr>
        <p:spPr>
          <a:xfrm>
            <a:off x="4845910" y="2262522"/>
            <a:ext cx="1206665" cy="323037"/>
          </a:xfrm>
          <a:prstGeom prst="rect">
            <a:avLst/>
          </a:prstGeom>
          <a:noFill/>
          <a:ln w="9525">
            <a:noFill/>
          </a:ln>
        </p:spPr>
        <p:txBody>
          <a:bodyPr>
            <a:spAutoFit/>
          </a:bodyPr>
          <a:lstStyle/>
          <a:p>
            <a:pPr defTabSz="685434" fontAlgn="base">
              <a:spcBef>
                <a:spcPct val="0"/>
              </a:spcBef>
              <a:spcAft>
                <a:spcPct val="0"/>
              </a:spcAft>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内容分析</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Freeform 21"/>
          <p:cNvSpPr>
            <a:spLocks noEditPoints="1"/>
          </p:cNvSpPr>
          <p:nvPr/>
        </p:nvSpPr>
        <p:spPr>
          <a:xfrm>
            <a:off x="3031152" y="231131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0" name="Freeform 22"/>
          <p:cNvSpPr>
            <a:spLocks noEditPoints="1"/>
          </p:cNvSpPr>
          <p:nvPr/>
        </p:nvSpPr>
        <p:spPr>
          <a:xfrm>
            <a:off x="4623378" y="231131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1" name="TextBox 13"/>
          <p:cNvSpPr txBox="1"/>
          <p:nvPr/>
        </p:nvSpPr>
        <p:spPr>
          <a:xfrm>
            <a:off x="3251463" y="2643887"/>
            <a:ext cx="1099079" cy="323037"/>
          </a:xfrm>
          <a:prstGeom prst="rect">
            <a:avLst/>
          </a:prstGeom>
          <a:noFill/>
          <a:ln w="9525">
            <a:noFill/>
          </a:ln>
        </p:spPr>
        <p:txBody>
          <a:bodyPr wrap="square">
            <a:spAutoFit/>
          </a:bodyPr>
          <a:lstStyle/>
          <a:p>
            <a:pPr defTabSz="685434" fontAlgn="base">
              <a:spcBef>
                <a:spcPct val="0"/>
              </a:spcBef>
              <a:spcAft>
                <a:spcPct val="0"/>
              </a:spcAft>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教学重点</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Freeform 22"/>
          <p:cNvSpPr>
            <a:spLocks noEditPoints="1"/>
          </p:cNvSpPr>
          <p:nvPr/>
        </p:nvSpPr>
        <p:spPr>
          <a:xfrm>
            <a:off x="3027742" y="2692677"/>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3" name="TextBox 13"/>
          <p:cNvSpPr txBox="1"/>
          <p:nvPr/>
        </p:nvSpPr>
        <p:spPr>
          <a:xfrm>
            <a:off x="4823299" y="2643887"/>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学情分析</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Freeform 22"/>
          <p:cNvSpPr>
            <a:spLocks noEditPoints="1"/>
          </p:cNvSpPr>
          <p:nvPr/>
        </p:nvSpPr>
        <p:spPr>
          <a:xfrm>
            <a:off x="4618628" y="2692677"/>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5" name="TextBox 13"/>
          <p:cNvSpPr txBox="1"/>
          <p:nvPr/>
        </p:nvSpPr>
        <p:spPr>
          <a:xfrm>
            <a:off x="3251463" y="3038995"/>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教学难点</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Freeform 22"/>
          <p:cNvSpPr>
            <a:spLocks noEditPoints="1"/>
          </p:cNvSpPr>
          <p:nvPr/>
        </p:nvSpPr>
        <p:spPr>
          <a:xfrm>
            <a:off x="3037267" y="3087785"/>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Tree>
    <p:extLst>
      <p:ext uri="{BB962C8B-B14F-4D97-AF65-F5344CB8AC3E}">
        <p14:creationId xmlns:p14="http://schemas.microsoft.com/office/powerpoint/2010/main" val="278294634"/>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by="(-#ppt_w*2)" calcmode="lin" valueType="num">
                                      <p:cBhvr rctx="PPT">
                                        <p:cTn id="13" dur="300" autoRev="1" fill="hold">
                                          <p:stCondLst>
                                            <p:cond delay="0"/>
                                          </p:stCondLst>
                                        </p:cTn>
                                        <p:tgtEl>
                                          <p:spTgt spid="6"/>
                                        </p:tgtEl>
                                        <p:attrNameLst>
                                          <p:attrName>ppt_w</p:attrName>
                                        </p:attrNameLst>
                                      </p:cBhvr>
                                    </p:anim>
                                    <p:anim by="(#ppt_w*0.50)" calcmode="lin" valueType="num">
                                      <p:cBhvr>
                                        <p:cTn id="14" dur="300" decel="50000" autoRev="1" fill="hold">
                                          <p:stCondLst>
                                            <p:cond delay="0"/>
                                          </p:stCondLst>
                                        </p:cTn>
                                        <p:tgtEl>
                                          <p:spTgt spid="6"/>
                                        </p:tgtEl>
                                        <p:attrNameLst>
                                          <p:attrName>ppt_x</p:attrName>
                                        </p:attrNameLst>
                                      </p:cBhvr>
                                    </p:anim>
                                    <p:anim from="(-#ppt_h/2)" to="(#ppt_y)" calcmode="lin" valueType="num">
                                      <p:cBhvr>
                                        <p:cTn id="15" dur="600" fill="hold">
                                          <p:stCondLst>
                                            <p:cond delay="0"/>
                                          </p:stCondLst>
                                        </p:cTn>
                                        <p:tgtEl>
                                          <p:spTgt spid="6"/>
                                        </p:tgtEl>
                                        <p:attrNameLst>
                                          <p:attrName>ppt_y</p:attrName>
                                        </p:attrNameLst>
                                      </p:cBhvr>
                                    </p:anim>
                                    <p:animRot by="21600000">
                                      <p:cBhvr>
                                        <p:cTn id="16" dur="600" fill="hold">
                                          <p:stCondLst>
                                            <p:cond delay="0"/>
                                          </p:stCondLst>
                                        </p:cTn>
                                        <p:tgtEl>
                                          <p:spTgt spid="6"/>
                                        </p:tgtEl>
                                        <p:attrNameLst>
                                          <p:attrName>r</p:attrName>
                                        </p:attrNameLst>
                                      </p:cBhvr>
                                    </p:animRot>
                                  </p:childTnLst>
                                </p:cTn>
                              </p:par>
                            </p:childTnLst>
                          </p:cTn>
                        </p:par>
                        <p:par>
                          <p:cTn id="17" fill="hold">
                            <p:stCondLst>
                              <p:cond delay="1280"/>
                            </p:stCondLst>
                            <p:childTnLst>
                              <p:par>
                                <p:cTn id="18" presetID="2" presetClass="entr" presetSubtype="12"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0-#ppt_w/2"/>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par>
                          <p:cTn id="38" fill="hold">
                            <p:stCondLst>
                              <p:cond delay="1880"/>
                            </p:stCondLst>
                            <p:childTnLst>
                              <p:par>
                                <p:cTn id="39" presetID="2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p:bldP spid="13"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课程分析</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空心弧 27"/>
          <p:cNvSpPr/>
          <p:nvPr/>
        </p:nvSpPr>
        <p:spPr>
          <a:xfrm>
            <a:off x="1358701" y="1853012"/>
            <a:ext cx="1790467" cy="1790467"/>
          </a:xfrm>
          <a:prstGeom prst="blockArc">
            <a:avLst>
              <a:gd name="adj1" fmla="val 10800000"/>
              <a:gd name="adj2" fmla="val 21515135"/>
              <a:gd name="adj3" fmla="val 11781"/>
            </a:avLst>
          </a:prstGeom>
          <a:solidFill>
            <a:srgbClr val="7A801D"/>
          </a:solidFill>
          <a:ln w="25400" cap="flat" cmpd="sng" algn="ctr">
            <a:noFill/>
            <a:prstDash val="solid"/>
          </a:ln>
          <a:effectLst/>
        </p:spPr>
        <p:txBody>
          <a:bodyPr rtlCol="0" anchor="ctr"/>
          <a:lstStyle/>
          <a:p>
            <a:pPr algn="ctr" defTabSz="685709">
              <a:defRPr/>
            </a:pPr>
            <a:endParaRPr lang="zh-CN" altLang="en-US"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空心弧 28"/>
          <p:cNvSpPr/>
          <p:nvPr/>
        </p:nvSpPr>
        <p:spPr>
          <a:xfrm rot="10800000">
            <a:off x="2939645" y="1805393"/>
            <a:ext cx="1790467" cy="1790467"/>
          </a:xfrm>
          <a:prstGeom prst="blockArc">
            <a:avLst>
              <a:gd name="adj1" fmla="val 10800000"/>
              <a:gd name="adj2" fmla="val 21515135"/>
              <a:gd name="adj3" fmla="val 11781"/>
            </a:avLst>
          </a:prstGeom>
          <a:solidFill>
            <a:srgbClr val="7A801D"/>
          </a:solidFill>
          <a:ln w="25400" cap="flat" cmpd="sng" algn="ctr">
            <a:noFill/>
            <a:prstDash val="solid"/>
          </a:ln>
          <a:effectLst/>
        </p:spPr>
        <p:txBody>
          <a:bodyPr rtlCol="0" anchor="ctr"/>
          <a:lstStyle/>
          <a:p>
            <a:pPr algn="ctr" defTabSz="685709">
              <a:defRPr/>
            </a:pPr>
            <a:endParaRPr lang="zh-CN" altLang="en-US"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空心弧 29"/>
          <p:cNvSpPr/>
          <p:nvPr/>
        </p:nvSpPr>
        <p:spPr>
          <a:xfrm>
            <a:off x="4520589" y="1853012"/>
            <a:ext cx="1790467" cy="1790467"/>
          </a:xfrm>
          <a:prstGeom prst="blockArc">
            <a:avLst>
              <a:gd name="adj1" fmla="val 10800000"/>
              <a:gd name="adj2" fmla="val 21515135"/>
              <a:gd name="adj3" fmla="val 11781"/>
            </a:avLst>
          </a:prstGeom>
          <a:solidFill>
            <a:srgbClr val="7A801D"/>
          </a:solidFill>
          <a:ln w="25400" cap="flat" cmpd="sng" algn="ctr">
            <a:noFill/>
            <a:prstDash val="solid"/>
          </a:ln>
          <a:effectLst/>
        </p:spPr>
        <p:txBody>
          <a:bodyPr rtlCol="0" anchor="ctr"/>
          <a:lstStyle/>
          <a:p>
            <a:pPr algn="ctr" defTabSz="685709">
              <a:defRPr/>
            </a:pPr>
            <a:endParaRPr lang="zh-CN" altLang="en-US"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空心弧 30"/>
          <p:cNvSpPr/>
          <p:nvPr/>
        </p:nvSpPr>
        <p:spPr>
          <a:xfrm rot="10800000">
            <a:off x="6101533" y="1781584"/>
            <a:ext cx="1790467" cy="1790467"/>
          </a:xfrm>
          <a:prstGeom prst="blockArc">
            <a:avLst>
              <a:gd name="adj1" fmla="val 10800000"/>
              <a:gd name="adj2" fmla="val 21515135"/>
              <a:gd name="adj3" fmla="val 11781"/>
            </a:avLst>
          </a:prstGeom>
          <a:solidFill>
            <a:srgbClr val="7A801D"/>
          </a:solidFill>
          <a:ln w="25400" cap="flat" cmpd="sng" algn="ctr">
            <a:noFill/>
            <a:prstDash val="solid"/>
          </a:ln>
          <a:effectLst/>
        </p:spPr>
        <p:txBody>
          <a:bodyPr rtlCol="0" anchor="ctr"/>
          <a:lstStyle/>
          <a:p>
            <a:pPr algn="ctr" defTabSz="685709">
              <a:defRPr/>
            </a:pPr>
            <a:endParaRPr lang="zh-CN" altLang="en-US"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空心弧 31"/>
          <p:cNvSpPr/>
          <p:nvPr/>
        </p:nvSpPr>
        <p:spPr>
          <a:xfrm rot="10800000">
            <a:off x="1358701" y="1824019"/>
            <a:ext cx="1790467" cy="1790467"/>
          </a:xfrm>
          <a:prstGeom prst="blockArc">
            <a:avLst>
              <a:gd name="adj1" fmla="val 10800000"/>
              <a:gd name="adj2" fmla="val 21515135"/>
              <a:gd name="adj3" fmla="val 11781"/>
            </a:avLst>
          </a:prstGeom>
          <a:solidFill>
            <a:srgbClr val="F3AD00"/>
          </a:solidFill>
          <a:ln w="25400" cap="flat" cmpd="sng" algn="ctr">
            <a:noFill/>
            <a:prstDash val="solid"/>
          </a:ln>
          <a:effectLst/>
        </p:spPr>
        <p:txBody>
          <a:bodyPr rtlCol="0" anchor="ctr"/>
          <a:lstStyle/>
          <a:p>
            <a:pPr algn="ctr" defTabSz="685709">
              <a:defRPr/>
            </a:pPr>
            <a:endParaRPr lang="zh-CN" altLang="en-US"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空心弧 32"/>
          <p:cNvSpPr/>
          <p:nvPr/>
        </p:nvSpPr>
        <p:spPr>
          <a:xfrm>
            <a:off x="2939645" y="1833542"/>
            <a:ext cx="1790467" cy="1790467"/>
          </a:xfrm>
          <a:prstGeom prst="blockArc">
            <a:avLst>
              <a:gd name="adj1" fmla="val 10800000"/>
              <a:gd name="adj2" fmla="val 21515135"/>
              <a:gd name="adj3" fmla="val 11781"/>
            </a:avLst>
          </a:prstGeom>
          <a:solidFill>
            <a:srgbClr val="F3AD00"/>
          </a:solidFill>
          <a:ln w="25400" cap="flat" cmpd="sng" algn="ctr">
            <a:noFill/>
            <a:prstDash val="solid"/>
          </a:ln>
          <a:effectLst/>
        </p:spPr>
        <p:txBody>
          <a:bodyPr rtlCol="0" anchor="ctr"/>
          <a:lstStyle/>
          <a:p>
            <a:pPr algn="ctr" defTabSz="685709">
              <a:defRPr/>
            </a:pPr>
            <a:endParaRPr lang="zh-CN" altLang="en-US"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空心弧 33"/>
          <p:cNvSpPr/>
          <p:nvPr/>
        </p:nvSpPr>
        <p:spPr>
          <a:xfrm rot="10800000">
            <a:off x="4520589" y="1785923"/>
            <a:ext cx="1790467" cy="1790467"/>
          </a:xfrm>
          <a:prstGeom prst="blockArc">
            <a:avLst>
              <a:gd name="adj1" fmla="val 10800000"/>
              <a:gd name="adj2" fmla="val 21515135"/>
              <a:gd name="adj3" fmla="val 11781"/>
            </a:avLst>
          </a:prstGeom>
          <a:solidFill>
            <a:srgbClr val="F3AD00"/>
          </a:solidFill>
          <a:ln w="25400" cap="flat" cmpd="sng" algn="ctr">
            <a:noFill/>
            <a:prstDash val="solid"/>
          </a:ln>
          <a:effectLst/>
        </p:spPr>
        <p:txBody>
          <a:bodyPr rtlCol="0" anchor="ctr"/>
          <a:lstStyle/>
          <a:p>
            <a:pPr algn="ctr" defTabSz="685709">
              <a:defRPr/>
            </a:pPr>
            <a:endParaRPr lang="zh-CN" altLang="en-US"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空心弧 34"/>
          <p:cNvSpPr/>
          <p:nvPr/>
        </p:nvSpPr>
        <p:spPr>
          <a:xfrm>
            <a:off x="6101533" y="1809733"/>
            <a:ext cx="1790467" cy="1790467"/>
          </a:xfrm>
          <a:prstGeom prst="blockArc">
            <a:avLst>
              <a:gd name="adj1" fmla="val 10800000"/>
              <a:gd name="adj2" fmla="val 21515135"/>
              <a:gd name="adj3" fmla="val 11781"/>
            </a:avLst>
          </a:prstGeom>
          <a:solidFill>
            <a:srgbClr val="F3AD00"/>
          </a:solidFill>
          <a:ln w="25400" cap="flat" cmpd="sng" algn="ctr">
            <a:noFill/>
            <a:prstDash val="solid"/>
          </a:ln>
          <a:effectLst/>
        </p:spPr>
        <p:txBody>
          <a:bodyPr rtlCol="0" anchor="ctr"/>
          <a:lstStyle/>
          <a:p>
            <a:pPr algn="ctr" defTabSz="685709">
              <a:defRPr/>
            </a:pPr>
            <a:endParaRPr lang="zh-CN" altLang="en-US"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TextBox 3073"/>
          <p:cNvSpPr txBox="1"/>
          <p:nvPr/>
        </p:nvSpPr>
        <p:spPr>
          <a:xfrm>
            <a:off x="1594569" y="1396600"/>
            <a:ext cx="1440314" cy="369332"/>
          </a:xfrm>
          <a:prstGeom prst="rect">
            <a:avLst/>
          </a:prstGeom>
          <a:noFill/>
        </p:spPr>
        <p:txBody>
          <a:bodyPr wrap="square" rtlCol="0">
            <a:spAutoFit/>
          </a:bodyPr>
          <a:lstStyle/>
          <a:p>
            <a:pPr algn="just"/>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点击输入简要的文字介绍，文字内容需概括精炼，</a:t>
            </a:r>
          </a:p>
        </p:txBody>
      </p:sp>
      <p:sp>
        <p:nvSpPr>
          <p:cNvPr id="37" name="矩形 36"/>
          <p:cNvSpPr/>
          <p:nvPr/>
        </p:nvSpPr>
        <p:spPr>
          <a:xfrm>
            <a:off x="1890502" y="1158143"/>
            <a:ext cx="800219" cy="276999"/>
          </a:xfrm>
          <a:prstGeom prst="rect">
            <a:avLst/>
          </a:prstGeom>
        </p:spPr>
        <p:txBody>
          <a:bodyPr wrap="none">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38" name="矩形 37"/>
          <p:cNvSpPr/>
          <p:nvPr/>
        </p:nvSpPr>
        <p:spPr>
          <a:xfrm>
            <a:off x="1757169" y="2554216"/>
            <a:ext cx="1107996" cy="369332"/>
          </a:xfrm>
          <a:prstGeom prst="rect">
            <a:avLst/>
          </a:prstGeom>
        </p:spPr>
        <p:txBody>
          <a:bodyPr wrap="none">
            <a:spAutoFit/>
          </a:bodyPr>
          <a:lstStyle/>
          <a:p>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39" name="矩形 38"/>
          <p:cNvSpPr/>
          <p:nvPr/>
        </p:nvSpPr>
        <p:spPr>
          <a:xfrm>
            <a:off x="3304033" y="2554216"/>
            <a:ext cx="1107996" cy="369332"/>
          </a:xfrm>
          <a:prstGeom prst="rect">
            <a:avLst/>
          </a:prstGeom>
        </p:spPr>
        <p:txBody>
          <a:bodyPr wrap="none">
            <a:spAutoFit/>
          </a:bodyPr>
          <a:lstStyle/>
          <a:p>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40" name="矩形 39"/>
          <p:cNvSpPr/>
          <p:nvPr/>
        </p:nvSpPr>
        <p:spPr>
          <a:xfrm>
            <a:off x="4884976" y="2554216"/>
            <a:ext cx="1107996" cy="369332"/>
          </a:xfrm>
          <a:prstGeom prst="rect">
            <a:avLst/>
          </a:prstGeom>
        </p:spPr>
        <p:txBody>
          <a:bodyPr wrap="none">
            <a:spAutoFit/>
          </a:bodyPr>
          <a:lstStyle/>
          <a:p>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41" name="矩形 40"/>
          <p:cNvSpPr/>
          <p:nvPr/>
        </p:nvSpPr>
        <p:spPr>
          <a:xfrm>
            <a:off x="6465920" y="2554216"/>
            <a:ext cx="1107996" cy="369332"/>
          </a:xfrm>
          <a:prstGeom prst="rect">
            <a:avLst/>
          </a:prstGeom>
        </p:spPr>
        <p:txBody>
          <a:bodyPr wrap="none">
            <a:spAutoFit/>
          </a:bodyPr>
          <a:lstStyle/>
          <a:p>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42" name="TextBox 3073"/>
          <p:cNvSpPr txBox="1"/>
          <p:nvPr/>
        </p:nvSpPr>
        <p:spPr>
          <a:xfrm>
            <a:off x="3219483" y="3949025"/>
            <a:ext cx="1440314" cy="369332"/>
          </a:xfrm>
          <a:prstGeom prst="rect">
            <a:avLst/>
          </a:prstGeom>
          <a:noFill/>
        </p:spPr>
        <p:txBody>
          <a:bodyPr wrap="square" rtlCol="0">
            <a:spAutoFit/>
          </a:bodyPr>
          <a:lstStyle/>
          <a:p>
            <a:pPr algn="just"/>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点击输入简要的文字介绍，文字内容需概括精炼，</a:t>
            </a:r>
          </a:p>
        </p:txBody>
      </p:sp>
      <p:sp>
        <p:nvSpPr>
          <p:cNvPr id="43" name="矩形 42"/>
          <p:cNvSpPr/>
          <p:nvPr/>
        </p:nvSpPr>
        <p:spPr>
          <a:xfrm>
            <a:off x="3515417" y="3710568"/>
            <a:ext cx="800219" cy="276999"/>
          </a:xfrm>
          <a:prstGeom prst="rect">
            <a:avLst/>
          </a:prstGeom>
        </p:spPr>
        <p:txBody>
          <a:bodyPr wrap="none">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44" name="TextBox 3073"/>
          <p:cNvSpPr txBox="1"/>
          <p:nvPr/>
        </p:nvSpPr>
        <p:spPr>
          <a:xfrm>
            <a:off x="4730113" y="1396600"/>
            <a:ext cx="1440314" cy="369332"/>
          </a:xfrm>
          <a:prstGeom prst="rect">
            <a:avLst/>
          </a:prstGeom>
          <a:noFill/>
        </p:spPr>
        <p:txBody>
          <a:bodyPr wrap="square" rtlCol="0">
            <a:spAutoFit/>
          </a:bodyPr>
          <a:lstStyle/>
          <a:p>
            <a:pPr algn="just"/>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点击输入简要的文字介绍，文字内容需概括精炼，</a:t>
            </a:r>
          </a:p>
        </p:txBody>
      </p:sp>
      <p:sp>
        <p:nvSpPr>
          <p:cNvPr id="45" name="矩形 44"/>
          <p:cNvSpPr/>
          <p:nvPr/>
        </p:nvSpPr>
        <p:spPr>
          <a:xfrm>
            <a:off x="5026046" y="1158143"/>
            <a:ext cx="800219" cy="276999"/>
          </a:xfrm>
          <a:prstGeom prst="rect">
            <a:avLst/>
          </a:prstGeom>
        </p:spPr>
        <p:txBody>
          <a:bodyPr wrap="none">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46" name="TextBox 3073"/>
          <p:cNvSpPr txBox="1"/>
          <p:nvPr/>
        </p:nvSpPr>
        <p:spPr>
          <a:xfrm>
            <a:off x="6451686" y="3949025"/>
            <a:ext cx="1440314" cy="369332"/>
          </a:xfrm>
          <a:prstGeom prst="rect">
            <a:avLst/>
          </a:prstGeom>
          <a:noFill/>
        </p:spPr>
        <p:txBody>
          <a:bodyPr wrap="square" rtlCol="0">
            <a:spAutoFit/>
          </a:bodyPr>
          <a:lstStyle/>
          <a:p>
            <a:pPr algn="just"/>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点击输入简要的文字介绍，文字内容需概括精炼，</a:t>
            </a:r>
          </a:p>
        </p:txBody>
      </p:sp>
      <p:sp>
        <p:nvSpPr>
          <p:cNvPr id="47" name="矩形 46"/>
          <p:cNvSpPr/>
          <p:nvPr/>
        </p:nvSpPr>
        <p:spPr>
          <a:xfrm>
            <a:off x="6747619" y="3710568"/>
            <a:ext cx="800219" cy="276999"/>
          </a:xfrm>
          <a:prstGeom prst="rect">
            <a:avLst/>
          </a:prstGeom>
        </p:spPr>
        <p:txBody>
          <a:bodyPr wrap="none">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778179193"/>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250"/>
                                        <p:tgtEl>
                                          <p:spTgt spid="28"/>
                                        </p:tgtEl>
                                      </p:cBhvr>
                                    </p:animEffect>
                                  </p:childTnLst>
                                </p:cTn>
                              </p:par>
                            </p:childTnLst>
                          </p:cTn>
                        </p:par>
                        <p:par>
                          <p:cTn id="23" fill="hold">
                            <p:stCondLst>
                              <p:cond delay="250"/>
                            </p:stCondLst>
                            <p:childTnLst>
                              <p:par>
                                <p:cTn id="24" presetID="22" presetClass="entr" presetSubtype="8"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250"/>
                                        <p:tgtEl>
                                          <p:spTgt spid="29"/>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250"/>
                                        <p:tgtEl>
                                          <p:spTgt spid="30"/>
                                        </p:tgtEl>
                                      </p:cBhvr>
                                    </p:animEffect>
                                  </p:childTnLst>
                                </p:cTn>
                              </p:par>
                            </p:childTnLst>
                          </p:cTn>
                        </p:par>
                        <p:par>
                          <p:cTn id="31" fill="hold">
                            <p:stCondLst>
                              <p:cond delay="750"/>
                            </p:stCondLst>
                            <p:childTnLst>
                              <p:par>
                                <p:cTn id="32" presetID="22" presetClass="entr" presetSubtype="8"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left)">
                                      <p:cBhvr>
                                        <p:cTn id="34" dur="250"/>
                                        <p:tgtEl>
                                          <p:spTgt spid="31"/>
                                        </p:tgtEl>
                                      </p:cBhvr>
                                    </p:animEffect>
                                  </p:childTnLst>
                                </p:cTn>
                              </p:par>
                            </p:childTnLst>
                          </p:cTn>
                        </p:par>
                        <p:par>
                          <p:cTn id="35" fill="hold">
                            <p:stCondLst>
                              <p:cond delay="1000"/>
                            </p:stCondLst>
                            <p:childTnLst>
                              <p:par>
                                <p:cTn id="36" presetID="22" presetClass="entr" presetSubtype="2"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right)">
                                      <p:cBhvr>
                                        <p:cTn id="38" dur="250"/>
                                        <p:tgtEl>
                                          <p:spTgt spid="35"/>
                                        </p:tgtEl>
                                      </p:cBhvr>
                                    </p:animEffect>
                                  </p:childTnLst>
                                </p:cTn>
                              </p:par>
                            </p:childTnLst>
                          </p:cTn>
                        </p:par>
                        <p:par>
                          <p:cTn id="39" fill="hold">
                            <p:stCondLst>
                              <p:cond delay="1250"/>
                            </p:stCondLst>
                            <p:childTnLst>
                              <p:par>
                                <p:cTn id="40" presetID="22" presetClass="entr" presetSubtype="2"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right)">
                                      <p:cBhvr>
                                        <p:cTn id="42" dur="250"/>
                                        <p:tgtEl>
                                          <p:spTgt spid="34"/>
                                        </p:tgtEl>
                                      </p:cBhvr>
                                    </p:animEffect>
                                  </p:childTnLst>
                                </p:cTn>
                              </p:par>
                            </p:childTnLst>
                          </p:cTn>
                        </p:par>
                        <p:par>
                          <p:cTn id="43" fill="hold">
                            <p:stCondLst>
                              <p:cond delay="1500"/>
                            </p:stCondLst>
                            <p:childTnLst>
                              <p:par>
                                <p:cTn id="44" presetID="22" presetClass="entr" presetSubtype="2"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right)">
                                      <p:cBhvr>
                                        <p:cTn id="46" dur="250"/>
                                        <p:tgtEl>
                                          <p:spTgt spid="33"/>
                                        </p:tgtEl>
                                      </p:cBhvr>
                                    </p:animEffect>
                                  </p:childTnLst>
                                </p:cTn>
                              </p:par>
                            </p:childTnLst>
                          </p:cTn>
                        </p:par>
                        <p:par>
                          <p:cTn id="47" fill="hold">
                            <p:stCondLst>
                              <p:cond delay="1750"/>
                            </p:stCondLst>
                            <p:childTnLst>
                              <p:par>
                                <p:cTn id="48" presetID="22" presetClass="entr" presetSubtype="2"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right)">
                                      <p:cBhvr>
                                        <p:cTn id="50" dur="250"/>
                                        <p:tgtEl>
                                          <p:spTgt spid="32"/>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Effect transition="in" filter="fade">
                                      <p:cBhvr>
                                        <p:cTn id="57" dur="500"/>
                                        <p:tgtEl>
                                          <p:spTgt spid="38"/>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p:cTn id="60" dur="500" fill="hold"/>
                                        <p:tgtEl>
                                          <p:spTgt spid="39"/>
                                        </p:tgtEl>
                                        <p:attrNameLst>
                                          <p:attrName>ppt_w</p:attrName>
                                        </p:attrNameLst>
                                      </p:cBhvr>
                                      <p:tavLst>
                                        <p:tav tm="0">
                                          <p:val>
                                            <p:fltVal val="0"/>
                                          </p:val>
                                        </p:tav>
                                        <p:tav tm="100000">
                                          <p:val>
                                            <p:strVal val="#ppt_w"/>
                                          </p:val>
                                        </p:tav>
                                      </p:tavLst>
                                    </p:anim>
                                    <p:anim calcmode="lin" valueType="num">
                                      <p:cBhvr>
                                        <p:cTn id="61" dur="500" fill="hold"/>
                                        <p:tgtEl>
                                          <p:spTgt spid="39"/>
                                        </p:tgtEl>
                                        <p:attrNameLst>
                                          <p:attrName>ppt_h</p:attrName>
                                        </p:attrNameLst>
                                      </p:cBhvr>
                                      <p:tavLst>
                                        <p:tav tm="0">
                                          <p:val>
                                            <p:fltVal val="0"/>
                                          </p:val>
                                        </p:tav>
                                        <p:tav tm="100000">
                                          <p:val>
                                            <p:strVal val="#ppt_h"/>
                                          </p:val>
                                        </p:tav>
                                      </p:tavLst>
                                    </p:anim>
                                    <p:animEffect transition="in" filter="fade">
                                      <p:cBhvr>
                                        <p:cTn id="62" dur="500"/>
                                        <p:tgtEl>
                                          <p:spTgt spid="39"/>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 calcmode="lin" valueType="num">
                                      <p:cBhvr>
                                        <p:cTn id="65" dur="500" fill="hold"/>
                                        <p:tgtEl>
                                          <p:spTgt spid="40"/>
                                        </p:tgtEl>
                                        <p:attrNameLst>
                                          <p:attrName>ppt_w</p:attrName>
                                        </p:attrNameLst>
                                      </p:cBhvr>
                                      <p:tavLst>
                                        <p:tav tm="0">
                                          <p:val>
                                            <p:fltVal val="0"/>
                                          </p:val>
                                        </p:tav>
                                        <p:tav tm="100000">
                                          <p:val>
                                            <p:strVal val="#ppt_w"/>
                                          </p:val>
                                        </p:tav>
                                      </p:tavLst>
                                    </p:anim>
                                    <p:anim calcmode="lin" valueType="num">
                                      <p:cBhvr>
                                        <p:cTn id="66" dur="500" fill="hold"/>
                                        <p:tgtEl>
                                          <p:spTgt spid="40"/>
                                        </p:tgtEl>
                                        <p:attrNameLst>
                                          <p:attrName>ppt_h</p:attrName>
                                        </p:attrNameLst>
                                      </p:cBhvr>
                                      <p:tavLst>
                                        <p:tav tm="0">
                                          <p:val>
                                            <p:fltVal val="0"/>
                                          </p:val>
                                        </p:tav>
                                        <p:tav tm="100000">
                                          <p:val>
                                            <p:strVal val="#ppt_h"/>
                                          </p:val>
                                        </p:tav>
                                      </p:tavLst>
                                    </p:anim>
                                    <p:animEffect transition="in" filter="fade">
                                      <p:cBhvr>
                                        <p:cTn id="67" dur="500"/>
                                        <p:tgtEl>
                                          <p:spTgt spid="40"/>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41"/>
                                        </p:tgtEl>
                                        <p:attrNameLst>
                                          <p:attrName>style.visibility</p:attrName>
                                        </p:attrNameLst>
                                      </p:cBhvr>
                                      <p:to>
                                        <p:strVal val="visible"/>
                                      </p:to>
                                    </p:set>
                                    <p:anim calcmode="lin" valueType="num">
                                      <p:cBhvr>
                                        <p:cTn id="70" dur="500" fill="hold"/>
                                        <p:tgtEl>
                                          <p:spTgt spid="41"/>
                                        </p:tgtEl>
                                        <p:attrNameLst>
                                          <p:attrName>ppt_w</p:attrName>
                                        </p:attrNameLst>
                                      </p:cBhvr>
                                      <p:tavLst>
                                        <p:tav tm="0">
                                          <p:val>
                                            <p:fltVal val="0"/>
                                          </p:val>
                                        </p:tav>
                                        <p:tav tm="100000">
                                          <p:val>
                                            <p:strVal val="#ppt_w"/>
                                          </p:val>
                                        </p:tav>
                                      </p:tavLst>
                                    </p:anim>
                                    <p:anim calcmode="lin" valueType="num">
                                      <p:cBhvr>
                                        <p:cTn id="71" dur="500" fill="hold"/>
                                        <p:tgtEl>
                                          <p:spTgt spid="41"/>
                                        </p:tgtEl>
                                        <p:attrNameLst>
                                          <p:attrName>ppt_h</p:attrName>
                                        </p:attrNameLst>
                                      </p:cBhvr>
                                      <p:tavLst>
                                        <p:tav tm="0">
                                          <p:val>
                                            <p:fltVal val="0"/>
                                          </p:val>
                                        </p:tav>
                                        <p:tav tm="100000">
                                          <p:val>
                                            <p:strVal val="#ppt_h"/>
                                          </p:val>
                                        </p:tav>
                                      </p:tavLst>
                                    </p:anim>
                                    <p:animEffect transition="in" filter="fade">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500"/>
                                        <p:tgtEl>
                                          <p:spTgt spid="37"/>
                                        </p:tgtEl>
                                      </p:cBhvr>
                                    </p:animEffect>
                                    <p:anim calcmode="lin" valueType="num">
                                      <p:cBhvr>
                                        <p:cTn id="78" dur="500" fill="hold"/>
                                        <p:tgtEl>
                                          <p:spTgt spid="37"/>
                                        </p:tgtEl>
                                        <p:attrNameLst>
                                          <p:attrName>ppt_x</p:attrName>
                                        </p:attrNameLst>
                                      </p:cBhvr>
                                      <p:tavLst>
                                        <p:tav tm="0">
                                          <p:val>
                                            <p:strVal val="#ppt_x"/>
                                          </p:val>
                                        </p:tav>
                                        <p:tav tm="100000">
                                          <p:val>
                                            <p:strVal val="#ppt_x"/>
                                          </p:val>
                                        </p:tav>
                                      </p:tavLst>
                                    </p:anim>
                                    <p:anim calcmode="lin" valueType="num">
                                      <p:cBhvr>
                                        <p:cTn id="79" dur="500" fill="hold"/>
                                        <p:tgtEl>
                                          <p:spTgt spid="3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6"/>
                                        </p:tgtEl>
                                        <p:attrNameLst>
                                          <p:attrName>style.visibility</p:attrName>
                                        </p:attrNameLst>
                                      </p:cBhvr>
                                      <p:to>
                                        <p:strVal val="visible"/>
                                      </p:to>
                                    </p:set>
                                    <p:animEffect transition="in" filter="fade">
                                      <p:cBhvr>
                                        <p:cTn id="82" dur="500"/>
                                        <p:tgtEl>
                                          <p:spTgt spid="36"/>
                                        </p:tgtEl>
                                      </p:cBhvr>
                                    </p:animEffect>
                                    <p:anim calcmode="lin" valueType="num">
                                      <p:cBhvr>
                                        <p:cTn id="83" dur="500" fill="hold"/>
                                        <p:tgtEl>
                                          <p:spTgt spid="36"/>
                                        </p:tgtEl>
                                        <p:attrNameLst>
                                          <p:attrName>ppt_x</p:attrName>
                                        </p:attrNameLst>
                                      </p:cBhvr>
                                      <p:tavLst>
                                        <p:tav tm="0">
                                          <p:val>
                                            <p:strVal val="#ppt_x"/>
                                          </p:val>
                                        </p:tav>
                                        <p:tav tm="100000">
                                          <p:val>
                                            <p:strVal val="#ppt_x"/>
                                          </p:val>
                                        </p:tav>
                                      </p:tavLst>
                                    </p:anim>
                                    <p:anim calcmode="lin" valueType="num">
                                      <p:cBhvr>
                                        <p:cTn id="84" dur="500" fill="hold"/>
                                        <p:tgtEl>
                                          <p:spTgt spid="36"/>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500"/>
                                        <p:tgtEl>
                                          <p:spTgt spid="43"/>
                                        </p:tgtEl>
                                      </p:cBhvr>
                                    </p:animEffect>
                                    <p:anim calcmode="lin" valueType="num">
                                      <p:cBhvr>
                                        <p:cTn id="88" dur="500" fill="hold"/>
                                        <p:tgtEl>
                                          <p:spTgt spid="43"/>
                                        </p:tgtEl>
                                        <p:attrNameLst>
                                          <p:attrName>ppt_x</p:attrName>
                                        </p:attrNameLst>
                                      </p:cBhvr>
                                      <p:tavLst>
                                        <p:tav tm="0">
                                          <p:val>
                                            <p:strVal val="#ppt_x"/>
                                          </p:val>
                                        </p:tav>
                                        <p:tav tm="100000">
                                          <p:val>
                                            <p:strVal val="#ppt_x"/>
                                          </p:val>
                                        </p:tav>
                                      </p:tavLst>
                                    </p:anim>
                                    <p:anim calcmode="lin" valueType="num">
                                      <p:cBhvr>
                                        <p:cTn id="89" dur="500" fill="hold"/>
                                        <p:tgtEl>
                                          <p:spTgt spid="43"/>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fade">
                                      <p:cBhvr>
                                        <p:cTn id="92" dur="500"/>
                                        <p:tgtEl>
                                          <p:spTgt spid="42"/>
                                        </p:tgtEl>
                                      </p:cBhvr>
                                    </p:animEffect>
                                    <p:anim calcmode="lin" valueType="num">
                                      <p:cBhvr>
                                        <p:cTn id="93" dur="500" fill="hold"/>
                                        <p:tgtEl>
                                          <p:spTgt spid="42"/>
                                        </p:tgtEl>
                                        <p:attrNameLst>
                                          <p:attrName>ppt_x</p:attrName>
                                        </p:attrNameLst>
                                      </p:cBhvr>
                                      <p:tavLst>
                                        <p:tav tm="0">
                                          <p:val>
                                            <p:strVal val="#ppt_x"/>
                                          </p:val>
                                        </p:tav>
                                        <p:tav tm="100000">
                                          <p:val>
                                            <p:strVal val="#ppt_x"/>
                                          </p:val>
                                        </p:tav>
                                      </p:tavLst>
                                    </p:anim>
                                    <p:anim calcmode="lin" valueType="num">
                                      <p:cBhvr>
                                        <p:cTn id="94" dur="500" fill="hold"/>
                                        <p:tgtEl>
                                          <p:spTgt spid="4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fade">
                                      <p:cBhvr>
                                        <p:cTn id="97" dur="500"/>
                                        <p:tgtEl>
                                          <p:spTgt spid="44"/>
                                        </p:tgtEl>
                                      </p:cBhvr>
                                    </p:animEffect>
                                    <p:anim calcmode="lin" valueType="num">
                                      <p:cBhvr>
                                        <p:cTn id="98" dur="500" fill="hold"/>
                                        <p:tgtEl>
                                          <p:spTgt spid="44"/>
                                        </p:tgtEl>
                                        <p:attrNameLst>
                                          <p:attrName>ppt_x</p:attrName>
                                        </p:attrNameLst>
                                      </p:cBhvr>
                                      <p:tavLst>
                                        <p:tav tm="0">
                                          <p:val>
                                            <p:strVal val="#ppt_x"/>
                                          </p:val>
                                        </p:tav>
                                        <p:tav tm="100000">
                                          <p:val>
                                            <p:strVal val="#ppt_x"/>
                                          </p:val>
                                        </p:tav>
                                      </p:tavLst>
                                    </p:anim>
                                    <p:anim calcmode="lin" valueType="num">
                                      <p:cBhvr>
                                        <p:cTn id="99" dur="500" fill="hold"/>
                                        <p:tgtEl>
                                          <p:spTgt spid="44"/>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500"/>
                                        <p:tgtEl>
                                          <p:spTgt spid="45"/>
                                        </p:tgtEl>
                                      </p:cBhvr>
                                    </p:animEffect>
                                    <p:anim calcmode="lin" valueType="num">
                                      <p:cBhvr>
                                        <p:cTn id="103" dur="500" fill="hold"/>
                                        <p:tgtEl>
                                          <p:spTgt spid="45"/>
                                        </p:tgtEl>
                                        <p:attrNameLst>
                                          <p:attrName>ppt_x</p:attrName>
                                        </p:attrNameLst>
                                      </p:cBhvr>
                                      <p:tavLst>
                                        <p:tav tm="0">
                                          <p:val>
                                            <p:strVal val="#ppt_x"/>
                                          </p:val>
                                        </p:tav>
                                        <p:tav tm="100000">
                                          <p:val>
                                            <p:strVal val="#ppt_x"/>
                                          </p:val>
                                        </p:tav>
                                      </p:tavLst>
                                    </p:anim>
                                    <p:anim calcmode="lin" valueType="num">
                                      <p:cBhvr>
                                        <p:cTn id="104" dur="500" fill="hold"/>
                                        <p:tgtEl>
                                          <p:spTgt spid="45"/>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0"/>
                                  </p:stCondLst>
                                  <p:childTnLst>
                                    <p:set>
                                      <p:cBhvr>
                                        <p:cTn id="106" dur="1" fill="hold">
                                          <p:stCondLst>
                                            <p:cond delay="0"/>
                                          </p:stCondLst>
                                        </p:cTn>
                                        <p:tgtEl>
                                          <p:spTgt spid="47"/>
                                        </p:tgtEl>
                                        <p:attrNameLst>
                                          <p:attrName>style.visibility</p:attrName>
                                        </p:attrNameLst>
                                      </p:cBhvr>
                                      <p:to>
                                        <p:strVal val="visible"/>
                                      </p:to>
                                    </p:set>
                                    <p:animEffect transition="in" filter="fade">
                                      <p:cBhvr>
                                        <p:cTn id="107" dur="500"/>
                                        <p:tgtEl>
                                          <p:spTgt spid="47"/>
                                        </p:tgtEl>
                                      </p:cBhvr>
                                    </p:animEffect>
                                    <p:anim calcmode="lin" valueType="num">
                                      <p:cBhvr>
                                        <p:cTn id="108" dur="500" fill="hold"/>
                                        <p:tgtEl>
                                          <p:spTgt spid="47"/>
                                        </p:tgtEl>
                                        <p:attrNameLst>
                                          <p:attrName>ppt_x</p:attrName>
                                        </p:attrNameLst>
                                      </p:cBhvr>
                                      <p:tavLst>
                                        <p:tav tm="0">
                                          <p:val>
                                            <p:strVal val="#ppt_x"/>
                                          </p:val>
                                        </p:tav>
                                        <p:tav tm="100000">
                                          <p:val>
                                            <p:strVal val="#ppt_x"/>
                                          </p:val>
                                        </p:tav>
                                      </p:tavLst>
                                    </p:anim>
                                    <p:anim calcmode="lin" valueType="num">
                                      <p:cBhvr>
                                        <p:cTn id="109" dur="500" fill="hold"/>
                                        <p:tgtEl>
                                          <p:spTgt spid="47"/>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0"/>
                                  </p:stCondLst>
                                  <p:childTnLst>
                                    <p:set>
                                      <p:cBhvr>
                                        <p:cTn id="111" dur="1" fill="hold">
                                          <p:stCondLst>
                                            <p:cond delay="0"/>
                                          </p:stCondLst>
                                        </p:cTn>
                                        <p:tgtEl>
                                          <p:spTgt spid="46"/>
                                        </p:tgtEl>
                                        <p:attrNameLst>
                                          <p:attrName>style.visibility</p:attrName>
                                        </p:attrNameLst>
                                      </p:cBhvr>
                                      <p:to>
                                        <p:strVal val="visible"/>
                                      </p:to>
                                    </p:set>
                                    <p:animEffect transition="in" filter="fade">
                                      <p:cBhvr>
                                        <p:cTn id="112" dur="500"/>
                                        <p:tgtEl>
                                          <p:spTgt spid="46"/>
                                        </p:tgtEl>
                                      </p:cBhvr>
                                    </p:animEffect>
                                    <p:anim calcmode="lin" valueType="num">
                                      <p:cBhvr>
                                        <p:cTn id="113" dur="500" fill="hold"/>
                                        <p:tgtEl>
                                          <p:spTgt spid="46"/>
                                        </p:tgtEl>
                                        <p:attrNameLst>
                                          <p:attrName>ppt_x</p:attrName>
                                        </p:attrNameLst>
                                      </p:cBhvr>
                                      <p:tavLst>
                                        <p:tav tm="0">
                                          <p:val>
                                            <p:strVal val="#ppt_x"/>
                                          </p:val>
                                        </p:tav>
                                        <p:tav tm="100000">
                                          <p:val>
                                            <p:strVal val="#ppt_x"/>
                                          </p:val>
                                        </p:tav>
                                      </p:tavLst>
                                    </p:anim>
                                    <p:anim calcmode="lin" valueType="num">
                                      <p:cBhvr>
                                        <p:cTn id="114"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8" grpId="0" animBg="1"/>
      <p:bldP spid="29" grpId="0" animBg="1"/>
      <p:bldP spid="30" grpId="0" animBg="1"/>
      <p:bldP spid="31" grpId="0" animBg="1"/>
      <p:bldP spid="32" grpId="0" animBg="1"/>
      <p:bldP spid="33" grpId="0" animBg="1"/>
      <p:bldP spid="34" grpId="0" animBg="1"/>
      <p:bldP spid="35" grpId="0" animBg="1"/>
      <p:bldP spid="36" grpId="0"/>
      <p:bldP spid="37" grpId="0"/>
      <p:bldP spid="38" grpId="0"/>
      <p:bldP spid="39" grpId="0"/>
      <p:bldP spid="40" grpId="0"/>
      <p:bldP spid="41" grpId="0"/>
      <p:bldP spid="42" grpId="0"/>
      <p:bldP spid="43" grpId="0"/>
      <p:bldP spid="44" grpId="0"/>
      <p:bldP spid="45" grpId="0"/>
      <p:bldP spid="46" grpId="0"/>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内容分析</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图表 7"/>
          <p:cNvGraphicFramePr/>
          <p:nvPr>
            <p:extLst>
              <p:ext uri="{D42A27DB-BD31-4B8C-83A1-F6EECF244321}">
                <p14:modId xmlns:p14="http://schemas.microsoft.com/office/powerpoint/2010/main" val="316978863"/>
              </p:ext>
            </p:extLst>
          </p:nvPr>
        </p:nvGraphicFramePr>
        <p:xfrm>
          <a:off x="591084" y="2130722"/>
          <a:ext cx="2927657" cy="2517086"/>
        </p:xfrm>
        <a:graphic>
          <a:graphicData uri="http://schemas.openxmlformats.org/drawingml/2006/chart">
            <c:chart xmlns:c="http://schemas.openxmlformats.org/drawingml/2006/chart" xmlns:r="http://schemas.openxmlformats.org/officeDocument/2006/relationships" r:id="rId7"/>
          </a:graphicData>
        </a:graphic>
      </p:graphicFrame>
      <p:sp>
        <p:nvSpPr>
          <p:cNvPr id="9" name="椭圆 8"/>
          <p:cNvSpPr/>
          <p:nvPr/>
        </p:nvSpPr>
        <p:spPr>
          <a:xfrm>
            <a:off x="1501519" y="1434508"/>
            <a:ext cx="1071100" cy="642660"/>
          </a:xfrm>
          <a:prstGeom prst="ellipse">
            <a:avLst/>
          </a:prstGeom>
          <a:solidFill>
            <a:srgbClr val="7A801D"/>
          </a:solidFill>
          <a:ln>
            <a:noFill/>
          </a:ln>
        </p:spPr>
        <p:style>
          <a:lnRef idx="2">
            <a:schemeClr val="accent1">
              <a:shade val="50000"/>
            </a:schemeClr>
          </a:lnRef>
          <a:fillRef idx="1">
            <a:schemeClr val="accent1"/>
          </a:fillRef>
          <a:effectRef idx="0">
            <a:schemeClr val="accent1"/>
          </a:effectRef>
          <a:fontRef idx="minor">
            <a:schemeClr val="lt1"/>
          </a:fontRef>
        </p:style>
        <p:txBody>
          <a:bodyPr lIns="68550" tIns="34275" rIns="68550" bIns="34275" rtlCol="0" anchor="ctr"/>
          <a:lstStyle/>
          <a:p>
            <a:pPr algn="ctr"/>
            <a:r>
              <a:rPr lang="en-US" altLang="zh-CN" sz="2099" b="1" dirty="0">
                <a:solidFill>
                  <a:schemeClr val="bg1"/>
                </a:solidFill>
                <a:latin typeface="微软雅黑" pitchFamily="34" charset="-122"/>
                <a:ea typeface="微软雅黑" pitchFamily="34" charset="-122"/>
              </a:rPr>
              <a:t>75%</a:t>
            </a:r>
            <a:endParaRPr lang="zh-CN" altLang="en-US" sz="2099" b="1" dirty="0">
              <a:solidFill>
                <a:schemeClr val="bg1"/>
              </a:solidFill>
              <a:latin typeface="微软雅黑" pitchFamily="34" charset="-122"/>
              <a:ea typeface="微软雅黑" pitchFamily="34" charset="-122"/>
            </a:endParaRPr>
          </a:p>
        </p:txBody>
      </p:sp>
      <p:sp>
        <p:nvSpPr>
          <p:cNvPr id="10" name="矩形 9"/>
          <p:cNvSpPr/>
          <p:nvPr/>
        </p:nvSpPr>
        <p:spPr>
          <a:xfrm>
            <a:off x="3987666" y="1079362"/>
            <a:ext cx="1634006" cy="351235"/>
          </a:xfrm>
          <a:prstGeom prst="rect">
            <a:avLst/>
          </a:prstGeom>
          <a:solidFill>
            <a:srgbClr val="F3AD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50" tIns="34275" rIns="68550" bIns="34275" rtlCol="0" anchor="ctr"/>
          <a:lstStyle/>
          <a:p>
            <a:pPr algn="ctr"/>
            <a:r>
              <a:rPr lang="zh-CN" altLang="en-US" sz="1799" b="1" dirty="0">
                <a:solidFill>
                  <a:schemeClr val="bg1"/>
                </a:solidFill>
                <a:latin typeface="微软雅黑" pitchFamily="34" charset="-122"/>
                <a:ea typeface="微软雅黑" pitchFamily="34" charset="-122"/>
              </a:rPr>
              <a:t>请输入文本</a:t>
            </a:r>
          </a:p>
        </p:txBody>
      </p:sp>
      <p:sp>
        <p:nvSpPr>
          <p:cNvPr id="11" name="矩形 10"/>
          <p:cNvSpPr/>
          <p:nvPr/>
        </p:nvSpPr>
        <p:spPr>
          <a:xfrm>
            <a:off x="3987666" y="2453941"/>
            <a:ext cx="1634006" cy="351235"/>
          </a:xfrm>
          <a:prstGeom prst="rect">
            <a:avLst/>
          </a:prstGeom>
          <a:solidFill>
            <a:srgbClr val="7A801D"/>
          </a:solidFill>
          <a:ln>
            <a:noFill/>
          </a:ln>
        </p:spPr>
        <p:style>
          <a:lnRef idx="2">
            <a:schemeClr val="accent1">
              <a:shade val="50000"/>
            </a:schemeClr>
          </a:lnRef>
          <a:fillRef idx="1">
            <a:schemeClr val="accent1"/>
          </a:fillRef>
          <a:effectRef idx="0">
            <a:schemeClr val="accent1"/>
          </a:effectRef>
          <a:fontRef idx="minor">
            <a:schemeClr val="lt1"/>
          </a:fontRef>
        </p:style>
        <p:txBody>
          <a:bodyPr lIns="68550" tIns="34275" rIns="68550" bIns="34275" rtlCol="0" anchor="ctr"/>
          <a:lstStyle/>
          <a:p>
            <a:pPr algn="ctr"/>
            <a:r>
              <a:rPr lang="zh-CN" altLang="en-US" sz="1799" b="1" dirty="0">
                <a:solidFill>
                  <a:schemeClr val="bg1"/>
                </a:solidFill>
                <a:latin typeface="微软雅黑" pitchFamily="34" charset="-122"/>
                <a:ea typeface="微软雅黑" pitchFamily="34" charset="-122"/>
              </a:rPr>
              <a:t>请输入文本</a:t>
            </a:r>
          </a:p>
        </p:txBody>
      </p:sp>
      <p:sp>
        <p:nvSpPr>
          <p:cNvPr id="12" name="矩形 11"/>
          <p:cNvSpPr/>
          <p:nvPr/>
        </p:nvSpPr>
        <p:spPr>
          <a:xfrm>
            <a:off x="3987666" y="3744259"/>
            <a:ext cx="1634006" cy="351235"/>
          </a:xfrm>
          <a:prstGeom prst="rect">
            <a:avLst/>
          </a:prstGeom>
          <a:solidFill>
            <a:srgbClr val="F3AD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50" tIns="34275" rIns="68550" bIns="34275" rtlCol="0" anchor="ctr"/>
          <a:lstStyle/>
          <a:p>
            <a:pPr algn="ctr"/>
            <a:r>
              <a:rPr lang="zh-CN" altLang="en-US" sz="1799" b="1" dirty="0">
                <a:solidFill>
                  <a:schemeClr val="bg1"/>
                </a:solidFill>
                <a:latin typeface="微软雅黑" pitchFamily="34" charset="-122"/>
                <a:ea typeface="微软雅黑" pitchFamily="34" charset="-122"/>
              </a:rPr>
              <a:t>请输入文本</a:t>
            </a:r>
          </a:p>
        </p:txBody>
      </p:sp>
      <p:sp>
        <p:nvSpPr>
          <p:cNvPr id="13" name="矩形 12"/>
          <p:cNvSpPr/>
          <p:nvPr/>
        </p:nvSpPr>
        <p:spPr>
          <a:xfrm>
            <a:off x="3914217" y="1451510"/>
            <a:ext cx="4922387" cy="696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50" tIns="34275" rIns="68550" bIns="34275" rtlCol="0" anchor="ctr"/>
          <a:lstStyle/>
          <a:p>
            <a:pPr algn="just">
              <a:lnSpc>
                <a:spcPct val="120000"/>
              </a:lnSpc>
            </a:pPr>
            <a:r>
              <a:rPr lang="zh-CN" altLang="en-US" sz="1499" dirty="0">
                <a:solidFill>
                  <a:schemeClr val="tx1"/>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p>
        </p:txBody>
      </p:sp>
      <p:sp>
        <p:nvSpPr>
          <p:cNvPr id="14" name="矩形 13"/>
          <p:cNvSpPr/>
          <p:nvPr/>
        </p:nvSpPr>
        <p:spPr>
          <a:xfrm>
            <a:off x="3914217" y="2794296"/>
            <a:ext cx="4922387" cy="696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50" tIns="34275" rIns="68550" bIns="34275" rtlCol="0" anchor="ctr"/>
          <a:lstStyle/>
          <a:p>
            <a:pPr algn="just">
              <a:lnSpc>
                <a:spcPct val="120000"/>
              </a:lnSpc>
            </a:pPr>
            <a:r>
              <a:rPr lang="zh-CN" altLang="en-US" sz="1499" dirty="0">
                <a:solidFill>
                  <a:schemeClr val="tx1"/>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p>
        </p:txBody>
      </p:sp>
      <p:sp>
        <p:nvSpPr>
          <p:cNvPr id="15" name="矩形 14"/>
          <p:cNvSpPr/>
          <p:nvPr/>
        </p:nvSpPr>
        <p:spPr>
          <a:xfrm>
            <a:off x="3914217" y="4095495"/>
            <a:ext cx="4922387" cy="696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50" tIns="34275" rIns="68550" bIns="34275" rtlCol="0" anchor="ctr"/>
          <a:lstStyle/>
          <a:p>
            <a:pPr algn="just">
              <a:lnSpc>
                <a:spcPct val="120000"/>
              </a:lnSpc>
            </a:pPr>
            <a:r>
              <a:rPr lang="zh-CN" altLang="en-US" sz="1499" dirty="0">
                <a:solidFill>
                  <a:schemeClr val="tx1"/>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p>
        </p:txBody>
      </p:sp>
      <p:sp>
        <p:nvSpPr>
          <p:cNvPr id="16" name="矩形 15"/>
          <p:cNvSpPr/>
          <p:nvPr/>
        </p:nvSpPr>
        <p:spPr>
          <a:xfrm>
            <a:off x="989086" y="4190421"/>
            <a:ext cx="334969" cy="334969"/>
          </a:xfrm>
          <a:prstGeom prst="rect">
            <a:avLst/>
          </a:prstGeom>
          <a:solidFill>
            <a:srgbClr val="7A801D"/>
          </a:solidFill>
          <a:ln>
            <a:noFill/>
          </a:ln>
        </p:spPr>
        <p:style>
          <a:lnRef idx="2">
            <a:schemeClr val="accent1">
              <a:shade val="50000"/>
            </a:schemeClr>
          </a:lnRef>
          <a:fillRef idx="1">
            <a:schemeClr val="accent1"/>
          </a:fillRef>
          <a:effectRef idx="0">
            <a:schemeClr val="accent1"/>
          </a:effectRef>
          <a:fontRef idx="minor">
            <a:schemeClr val="lt1"/>
          </a:fontRef>
        </p:style>
        <p:txBody>
          <a:bodyPr lIns="68550" tIns="34275" rIns="68550" bIns="34275"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99" b="1">
              <a:solidFill>
                <a:schemeClr val="bg1"/>
              </a:solidFill>
              <a:latin typeface="微软雅黑" pitchFamily="34" charset="-122"/>
              <a:ea typeface="微软雅黑" pitchFamily="34" charset="-122"/>
            </a:endParaRPr>
          </a:p>
        </p:txBody>
      </p:sp>
      <p:sp>
        <p:nvSpPr>
          <p:cNvPr id="17" name="矩形 16"/>
          <p:cNvSpPr/>
          <p:nvPr/>
        </p:nvSpPr>
        <p:spPr>
          <a:xfrm>
            <a:off x="1889665" y="4188972"/>
            <a:ext cx="334969" cy="334969"/>
          </a:xfrm>
          <a:prstGeom prst="rect">
            <a:avLst/>
          </a:prstGeom>
          <a:solidFill>
            <a:srgbClr val="F3AD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50" tIns="34275" rIns="68550" bIns="34275"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99" b="1">
              <a:solidFill>
                <a:schemeClr val="bg1"/>
              </a:solidFill>
              <a:latin typeface="微软雅黑" pitchFamily="34" charset="-122"/>
              <a:ea typeface="微软雅黑" pitchFamily="34" charset="-122"/>
            </a:endParaRPr>
          </a:p>
        </p:txBody>
      </p:sp>
      <p:sp>
        <p:nvSpPr>
          <p:cNvPr id="18" name="矩形 17"/>
          <p:cNvSpPr/>
          <p:nvPr/>
        </p:nvSpPr>
        <p:spPr>
          <a:xfrm>
            <a:off x="2780258" y="4163583"/>
            <a:ext cx="334969" cy="334969"/>
          </a:xfrm>
          <a:prstGeom prst="rect">
            <a:avLst/>
          </a:prstGeom>
          <a:solidFill>
            <a:srgbClr val="7A801D"/>
          </a:solidFill>
          <a:ln>
            <a:noFill/>
          </a:ln>
        </p:spPr>
        <p:style>
          <a:lnRef idx="2">
            <a:schemeClr val="accent1">
              <a:shade val="50000"/>
            </a:schemeClr>
          </a:lnRef>
          <a:fillRef idx="1">
            <a:schemeClr val="accent1"/>
          </a:fillRef>
          <a:effectRef idx="0">
            <a:schemeClr val="accent1"/>
          </a:effectRef>
          <a:fontRef idx="minor">
            <a:schemeClr val="lt1"/>
          </a:fontRef>
        </p:style>
        <p:txBody>
          <a:bodyPr lIns="68550" tIns="34275" rIns="68550" bIns="34275"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99"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815331540"/>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par>
                                <p:cTn id="18" presetID="2" presetClass="entr" presetSubtype="4"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1+#ppt_h/2"/>
                                          </p:val>
                                        </p:tav>
                                        <p:tav tm="100000">
                                          <p:val>
                                            <p:strVal val="#ppt_y"/>
                                          </p:val>
                                        </p:tav>
                                      </p:tavLst>
                                    </p:anim>
                                  </p:childTnLst>
                                </p:cTn>
                              </p:par>
                              <p:par>
                                <p:cTn id="22" presetID="8" presetClass="emph" presetSubtype="0" fill="hold" grpId="1" nodeType="withEffect">
                                  <p:stCondLst>
                                    <p:cond delay="0"/>
                                  </p:stCondLst>
                                  <p:childTnLst>
                                    <p:animRot by="21600000">
                                      <p:cBhvr>
                                        <p:cTn id="23" dur="500" fill="hold"/>
                                        <p:tgtEl>
                                          <p:spTgt spid="16"/>
                                        </p:tgtEl>
                                        <p:attrNameLst>
                                          <p:attrName>r</p:attrName>
                                        </p:attrNameLst>
                                      </p:cBhvr>
                                    </p:animRot>
                                  </p:childTnLst>
                                </p:cTn>
                              </p:par>
                              <p:par>
                                <p:cTn id="24" presetID="2" presetClass="entr" presetSubtype="4" fill="hold" grpId="0" nodeType="withEffect">
                                  <p:stCondLst>
                                    <p:cond delay="25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8" presetClass="emph" presetSubtype="0" fill="hold" grpId="1" nodeType="withEffect">
                                  <p:stCondLst>
                                    <p:cond delay="250"/>
                                  </p:stCondLst>
                                  <p:childTnLst>
                                    <p:animRot by="21600000">
                                      <p:cBhvr>
                                        <p:cTn id="29" dur="500" fill="hold"/>
                                        <p:tgtEl>
                                          <p:spTgt spid="17"/>
                                        </p:tgtEl>
                                        <p:attrNameLst>
                                          <p:attrName>r</p:attrName>
                                        </p:attrNameLst>
                                      </p:cBhvr>
                                    </p:animRot>
                                  </p:childTnLst>
                                </p:cTn>
                              </p:par>
                              <p:par>
                                <p:cTn id="30" presetID="2" presetClass="entr" presetSubtype="4"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par>
                                <p:cTn id="34" presetID="8" presetClass="emph" presetSubtype="0" fill="hold" grpId="1" nodeType="withEffect">
                                  <p:stCondLst>
                                    <p:cond delay="500"/>
                                  </p:stCondLst>
                                  <p:childTnLst>
                                    <p:animRot by="21600000">
                                      <p:cBhvr>
                                        <p:cTn id="35" dur="500" fill="hold"/>
                                        <p:tgtEl>
                                          <p:spTgt spid="18"/>
                                        </p:tgtEl>
                                        <p:attrNameLst>
                                          <p:attrName>r</p:attrName>
                                        </p:attrNameLst>
                                      </p:cBhvr>
                                    </p:animRot>
                                  </p:childTnLst>
                                </p:cTn>
                              </p:par>
                            </p:childTnLst>
                          </p:cTn>
                        </p:par>
                        <p:par>
                          <p:cTn id="36" fill="hold">
                            <p:stCondLst>
                              <p:cond delay="2000"/>
                            </p:stCondLst>
                            <p:childTnLst>
                              <p:par>
                                <p:cTn id="37" presetID="22" presetClass="entr" presetSubtype="4" fill="hold" grpId="0" nodeType="afterEffect">
                                  <p:stCondLst>
                                    <p:cond delay="0"/>
                                  </p:stCondLst>
                                  <p:childTnLst>
                                    <p:set>
                                      <p:cBhvr>
                                        <p:cTn id="38"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ipe(down)">
                                      <p:cBhvr>
                                        <p:cTn id="39" dur="500"/>
                                        <p:tgtEl>
                                          <p:spTgt spid="8">
                                            <p:graphicEl>
                                              <a:chart seriesIdx="-3" categoryIdx="-3" bldStep="gridLegend"/>
                                            </p:graphicEl>
                                          </p:spTgt>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8">
                                            <p:graphicEl>
                                              <a:chart seriesIdx="0" categoryIdx="0" bldStep="ptInCategory"/>
                                            </p:graphicEl>
                                          </p:spTgt>
                                        </p:tgtEl>
                                        <p:attrNameLst>
                                          <p:attrName>style.visibility</p:attrName>
                                        </p:attrNameLst>
                                      </p:cBhvr>
                                      <p:to>
                                        <p:strVal val="visible"/>
                                      </p:to>
                                    </p:set>
                                    <p:animEffect transition="in" filter="wipe(down)">
                                      <p:cBhvr>
                                        <p:cTn id="43" dur="500"/>
                                        <p:tgtEl>
                                          <p:spTgt spid="8">
                                            <p:graphicEl>
                                              <a:chart seriesIdx="0" categoryIdx="0" bldStep="ptInCategory"/>
                                            </p:graphicEl>
                                          </p:spTgt>
                                        </p:tgtEl>
                                      </p:cBhvr>
                                    </p:animEffect>
                                  </p:childTnLst>
                                </p:cTn>
                              </p:par>
                            </p:childTnLst>
                          </p:cTn>
                        </p:par>
                        <p:par>
                          <p:cTn id="44" fill="hold">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8">
                                            <p:graphicEl>
                                              <a:chart seriesIdx="0" categoryIdx="1" bldStep="ptInCategory"/>
                                            </p:graphicEl>
                                          </p:spTgt>
                                        </p:tgtEl>
                                        <p:attrNameLst>
                                          <p:attrName>style.visibility</p:attrName>
                                        </p:attrNameLst>
                                      </p:cBhvr>
                                      <p:to>
                                        <p:strVal val="visible"/>
                                      </p:to>
                                    </p:set>
                                    <p:animEffect transition="in" filter="wipe(down)">
                                      <p:cBhvr>
                                        <p:cTn id="47" dur="500"/>
                                        <p:tgtEl>
                                          <p:spTgt spid="8">
                                            <p:graphicEl>
                                              <a:chart seriesIdx="0" categoryIdx="1" bldStep="ptInCategory"/>
                                            </p:graphicEl>
                                          </p:spTgt>
                                        </p:tgtEl>
                                      </p:cBhvr>
                                    </p:animEffect>
                                  </p:childTnLst>
                                </p:cTn>
                              </p:par>
                            </p:childTnLst>
                          </p:cTn>
                        </p:par>
                        <p:par>
                          <p:cTn id="48" fill="hold">
                            <p:stCondLst>
                              <p:cond delay="3500"/>
                            </p:stCondLst>
                            <p:childTnLst>
                              <p:par>
                                <p:cTn id="49" presetID="22" presetClass="entr" presetSubtype="4" fill="hold" grpId="0" nodeType="afterEffect">
                                  <p:stCondLst>
                                    <p:cond delay="0"/>
                                  </p:stCondLst>
                                  <p:childTnLst>
                                    <p:set>
                                      <p:cBhvr>
                                        <p:cTn id="50" dur="1" fill="hold">
                                          <p:stCondLst>
                                            <p:cond delay="0"/>
                                          </p:stCondLst>
                                        </p:cTn>
                                        <p:tgtEl>
                                          <p:spTgt spid="8">
                                            <p:graphicEl>
                                              <a:chart seriesIdx="0" categoryIdx="2" bldStep="ptInCategory"/>
                                            </p:graphicEl>
                                          </p:spTgt>
                                        </p:tgtEl>
                                        <p:attrNameLst>
                                          <p:attrName>style.visibility</p:attrName>
                                        </p:attrNameLst>
                                      </p:cBhvr>
                                      <p:to>
                                        <p:strVal val="visible"/>
                                      </p:to>
                                    </p:set>
                                    <p:animEffect transition="in" filter="wipe(down)">
                                      <p:cBhvr>
                                        <p:cTn id="51" dur="500"/>
                                        <p:tgtEl>
                                          <p:spTgt spid="8">
                                            <p:graphicEl>
                                              <a:chart seriesIdx="0" categoryIdx="2" bldStep="ptInCategory"/>
                                            </p:graphicEl>
                                          </p:spTgt>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animEffect transition="in" filter="fade">
                                      <p:cBhvr>
                                        <p:cTn id="57" dur="500"/>
                                        <p:tgtEl>
                                          <p:spTgt spid="9"/>
                                        </p:tgtEl>
                                      </p:cBhvr>
                                    </p:animEffect>
                                  </p:childTnLst>
                                </p:cTn>
                              </p:par>
                            </p:childTnLst>
                          </p:cTn>
                        </p:par>
                        <p:par>
                          <p:cTn id="58" fill="hold">
                            <p:stCondLst>
                              <p:cond delay="4500"/>
                            </p:stCondLst>
                            <p:childTnLst>
                              <p:par>
                                <p:cTn id="59" presetID="26" presetClass="emph" presetSubtype="0" repeatCount="2000" fill="hold" grpId="1" nodeType="afterEffect">
                                  <p:stCondLst>
                                    <p:cond delay="0"/>
                                  </p:stCondLst>
                                  <p:childTnLst>
                                    <p:animEffect transition="out" filter="fade">
                                      <p:cBhvr>
                                        <p:cTn id="60" dur="250" tmFilter="0, 0; .2, .5; .8, .5; 1, 0"/>
                                        <p:tgtEl>
                                          <p:spTgt spid="9"/>
                                        </p:tgtEl>
                                      </p:cBhvr>
                                    </p:animEffect>
                                    <p:animScale>
                                      <p:cBhvr>
                                        <p:cTn id="61" dur="125" autoRev="1" fill="hold"/>
                                        <p:tgtEl>
                                          <p:spTgt spid="9"/>
                                        </p:tgtEl>
                                      </p:cBhvr>
                                      <p:by x="105000" y="105000"/>
                                    </p:animScale>
                                  </p:childTnLst>
                                </p:cTn>
                              </p:par>
                            </p:childTnLst>
                          </p:cTn>
                        </p:par>
                        <p:par>
                          <p:cTn id="62" fill="hold">
                            <p:stCondLst>
                              <p:cond delay="5000"/>
                            </p:stCondLst>
                            <p:childTnLst>
                              <p:par>
                                <p:cTn id="63" presetID="49" presetClass="entr" presetSubtype="0" decel="100000"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p:cTn id="65" dur="350" fill="hold"/>
                                        <p:tgtEl>
                                          <p:spTgt spid="10"/>
                                        </p:tgtEl>
                                        <p:attrNameLst>
                                          <p:attrName>ppt_w</p:attrName>
                                        </p:attrNameLst>
                                      </p:cBhvr>
                                      <p:tavLst>
                                        <p:tav tm="0">
                                          <p:val>
                                            <p:fltVal val="0"/>
                                          </p:val>
                                        </p:tav>
                                        <p:tav tm="100000">
                                          <p:val>
                                            <p:strVal val="#ppt_w"/>
                                          </p:val>
                                        </p:tav>
                                      </p:tavLst>
                                    </p:anim>
                                    <p:anim calcmode="lin" valueType="num">
                                      <p:cBhvr>
                                        <p:cTn id="66" dur="350" fill="hold"/>
                                        <p:tgtEl>
                                          <p:spTgt spid="10"/>
                                        </p:tgtEl>
                                        <p:attrNameLst>
                                          <p:attrName>ppt_h</p:attrName>
                                        </p:attrNameLst>
                                      </p:cBhvr>
                                      <p:tavLst>
                                        <p:tav tm="0">
                                          <p:val>
                                            <p:fltVal val="0"/>
                                          </p:val>
                                        </p:tav>
                                        <p:tav tm="100000">
                                          <p:val>
                                            <p:strVal val="#ppt_h"/>
                                          </p:val>
                                        </p:tav>
                                      </p:tavLst>
                                    </p:anim>
                                    <p:anim calcmode="lin" valueType="num">
                                      <p:cBhvr>
                                        <p:cTn id="67" dur="350" fill="hold"/>
                                        <p:tgtEl>
                                          <p:spTgt spid="10"/>
                                        </p:tgtEl>
                                        <p:attrNameLst>
                                          <p:attrName>style.rotation</p:attrName>
                                        </p:attrNameLst>
                                      </p:cBhvr>
                                      <p:tavLst>
                                        <p:tav tm="0">
                                          <p:val>
                                            <p:fltVal val="360"/>
                                          </p:val>
                                        </p:tav>
                                        <p:tav tm="100000">
                                          <p:val>
                                            <p:fltVal val="0"/>
                                          </p:val>
                                        </p:tav>
                                      </p:tavLst>
                                    </p:anim>
                                    <p:animEffect transition="in" filter="fade">
                                      <p:cBhvr>
                                        <p:cTn id="68" dur="350"/>
                                        <p:tgtEl>
                                          <p:spTgt spid="10"/>
                                        </p:tgtEl>
                                      </p:cBhvr>
                                    </p:animEffect>
                                  </p:childTnLst>
                                </p:cTn>
                              </p:par>
                            </p:childTnLst>
                          </p:cTn>
                        </p:par>
                        <p:par>
                          <p:cTn id="69" fill="hold">
                            <p:stCondLst>
                              <p:cond delay="5350"/>
                            </p:stCondLst>
                            <p:childTnLst>
                              <p:par>
                                <p:cTn id="70" presetID="42" presetClass="entr" presetSubtype="0" fill="hold" grpId="0" nodeType="afterEffect">
                                  <p:stCondLst>
                                    <p:cond delay="0"/>
                                  </p:stCondLst>
                                  <p:iterate type="lt">
                                    <p:tmPct val="5000"/>
                                  </p:iterate>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par>
                          <p:cTn id="75" fill="hold">
                            <p:stCondLst>
                              <p:cond delay="6900"/>
                            </p:stCondLst>
                            <p:childTnLst>
                              <p:par>
                                <p:cTn id="76" presetID="49" presetClass="entr" presetSubtype="0" decel="100000" fill="hold" grpId="0" nodeType="after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p:cTn id="78" dur="350" fill="hold"/>
                                        <p:tgtEl>
                                          <p:spTgt spid="11"/>
                                        </p:tgtEl>
                                        <p:attrNameLst>
                                          <p:attrName>ppt_w</p:attrName>
                                        </p:attrNameLst>
                                      </p:cBhvr>
                                      <p:tavLst>
                                        <p:tav tm="0">
                                          <p:val>
                                            <p:fltVal val="0"/>
                                          </p:val>
                                        </p:tav>
                                        <p:tav tm="100000">
                                          <p:val>
                                            <p:strVal val="#ppt_w"/>
                                          </p:val>
                                        </p:tav>
                                      </p:tavLst>
                                    </p:anim>
                                    <p:anim calcmode="lin" valueType="num">
                                      <p:cBhvr>
                                        <p:cTn id="79" dur="350" fill="hold"/>
                                        <p:tgtEl>
                                          <p:spTgt spid="11"/>
                                        </p:tgtEl>
                                        <p:attrNameLst>
                                          <p:attrName>ppt_h</p:attrName>
                                        </p:attrNameLst>
                                      </p:cBhvr>
                                      <p:tavLst>
                                        <p:tav tm="0">
                                          <p:val>
                                            <p:fltVal val="0"/>
                                          </p:val>
                                        </p:tav>
                                        <p:tav tm="100000">
                                          <p:val>
                                            <p:strVal val="#ppt_h"/>
                                          </p:val>
                                        </p:tav>
                                      </p:tavLst>
                                    </p:anim>
                                    <p:anim calcmode="lin" valueType="num">
                                      <p:cBhvr>
                                        <p:cTn id="80" dur="350" fill="hold"/>
                                        <p:tgtEl>
                                          <p:spTgt spid="11"/>
                                        </p:tgtEl>
                                        <p:attrNameLst>
                                          <p:attrName>style.rotation</p:attrName>
                                        </p:attrNameLst>
                                      </p:cBhvr>
                                      <p:tavLst>
                                        <p:tav tm="0">
                                          <p:val>
                                            <p:fltVal val="360"/>
                                          </p:val>
                                        </p:tav>
                                        <p:tav tm="100000">
                                          <p:val>
                                            <p:fltVal val="0"/>
                                          </p:val>
                                        </p:tav>
                                      </p:tavLst>
                                    </p:anim>
                                    <p:animEffect transition="in" filter="fade">
                                      <p:cBhvr>
                                        <p:cTn id="81" dur="350"/>
                                        <p:tgtEl>
                                          <p:spTgt spid="11"/>
                                        </p:tgtEl>
                                      </p:cBhvr>
                                    </p:animEffect>
                                  </p:childTnLst>
                                </p:cTn>
                              </p:par>
                            </p:childTnLst>
                          </p:cTn>
                        </p:par>
                        <p:par>
                          <p:cTn id="82" fill="hold">
                            <p:stCondLst>
                              <p:cond delay="7250"/>
                            </p:stCondLst>
                            <p:childTnLst>
                              <p:par>
                                <p:cTn id="83" presetID="42" presetClass="entr" presetSubtype="0" fill="hold" grpId="0" nodeType="afterEffect">
                                  <p:stCondLst>
                                    <p:cond delay="0"/>
                                  </p:stCondLst>
                                  <p:iterate type="lt">
                                    <p:tmPct val="5000"/>
                                  </p:iterate>
                                  <p:childTnLst>
                                    <p:set>
                                      <p:cBhvr>
                                        <p:cTn id="84" dur="1" fill="hold">
                                          <p:stCondLst>
                                            <p:cond delay="0"/>
                                          </p:stCondLst>
                                        </p:cTn>
                                        <p:tgtEl>
                                          <p:spTgt spid="14"/>
                                        </p:tgtEl>
                                        <p:attrNameLst>
                                          <p:attrName>style.visibility</p:attrName>
                                        </p:attrNameLst>
                                      </p:cBhvr>
                                      <p:to>
                                        <p:strVal val="visible"/>
                                      </p:to>
                                    </p:set>
                                    <p:animEffect transition="in" filter="fade">
                                      <p:cBhvr>
                                        <p:cTn id="85" dur="500"/>
                                        <p:tgtEl>
                                          <p:spTgt spid="14"/>
                                        </p:tgtEl>
                                      </p:cBhvr>
                                    </p:animEffect>
                                    <p:anim calcmode="lin" valueType="num">
                                      <p:cBhvr>
                                        <p:cTn id="86" dur="500" fill="hold"/>
                                        <p:tgtEl>
                                          <p:spTgt spid="14"/>
                                        </p:tgtEl>
                                        <p:attrNameLst>
                                          <p:attrName>ppt_x</p:attrName>
                                        </p:attrNameLst>
                                      </p:cBhvr>
                                      <p:tavLst>
                                        <p:tav tm="0">
                                          <p:val>
                                            <p:strVal val="#ppt_x"/>
                                          </p:val>
                                        </p:tav>
                                        <p:tav tm="100000">
                                          <p:val>
                                            <p:strVal val="#ppt_x"/>
                                          </p:val>
                                        </p:tav>
                                      </p:tavLst>
                                    </p:anim>
                                    <p:anim calcmode="lin" valueType="num">
                                      <p:cBhvr>
                                        <p:cTn id="87" dur="500" fill="hold"/>
                                        <p:tgtEl>
                                          <p:spTgt spid="14"/>
                                        </p:tgtEl>
                                        <p:attrNameLst>
                                          <p:attrName>ppt_y</p:attrName>
                                        </p:attrNameLst>
                                      </p:cBhvr>
                                      <p:tavLst>
                                        <p:tav tm="0">
                                          <p:val>
                                            <p:strVal val="#ppt_y+.1"/>
                                          </p:val>
                                        </p:tav>
                                        <p:tav tm="100000">
                                          <p:val>
                                            <p:strVal val="#ppt_y"/>
                                          </p:val>
                                        </p:tav>
                                      </p:tavLst>
                                    </p:anim>
                                  </p:childTnLst>
                                </p:cTn>
                              </p:par>
                            </p:childTnLst>
                          </p:cTn>
                        </p:par>
                        <p:par>
                          <p:cTn id="88" fill="hold">
                            <p:stCondLst>
                              <p:cond delay="8800"/>
                            </p:stCondLst>
                            <p:childTnLst>
                              <p:par>
                                <p:cTn id="89" presetID="49" presetClass="entr" presetSubtype="0" decel="100000" fill="hold" grpId="0" nodeType="after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p:cTn id="91" dur="350" fill="hold"/>
                                        <p:tgtEl>
                                          <p:spTgt spid="12"/>
                                        </p:tgtEl>
                                        <p:attrNameLst>
                                          <p:attrName>ppt_w</p:attrName>
                                        </p:attrNameLst>
                                      </p:cBhvr>
                                      <p:tavLst>
                                        <p:tav tm="0">
                                          <p:val>
                                            <p:fltVal val="0"/>
                                          </p:val>
                                        </p:tav>
                                        <p:tav tm="100000">
                                          <p:val>
                                            <p:strVal val="#ppt_w"/>
                                          </p:val>
                                        </p:tav>
                                      </p:tavLst>
                                    </p:anim>
                                    <p:anim calcmode="lin" valueType="num">
                                      <p:cBhvr>
                                        <p:cTn id="92" dur="350" fill="hold"/>
                                        <p:tgtEl>
                                          <p:spTgt spid="12"/>
                                        </p:tgtEl>
                                        <p:attrNameLst>
                                          <p:attrName>ppt_h</p:attrName>
                                        </p:attrNameLst>
                                      </p:cBhvr>
                                      <p:tavLst>
                                        <p:tav tm="0">
                                          <p:val>
                                            <p:fltVal val="0"/>
                                          </p:val>
                                        </p:tav>
                                        <p:tav tm="100000">
                                          <p:val>
                                            <p:strVal val="#ppt_h"/>
                                          </p:val>
                                        </p:tav>
                                      </p:tavLst>
                                    </p:anim>
                                    <p:anim calcmode="lin" valueType="num">
                                      <p:cBhvr>
                                        <p:cTn id="93" dur="350" fill="hold"/>
                                        <p:tgtEl>
                                          <p:spTgt spid="12"/>
                                        </p:tgtEl>
                                        <p:attrNameLst>
                                          <p:attrName>style.rotation</p:attrName>
                                        </p:attrNameLst>
                                      </p:cBhvr>
                                      <p:tavLst>
                                        <p:tav tm="0">
                                          <p:val>
                                            <p:fltVal val="360"/>
                                          </p:val>
                                        </p:tav>
                                        <p:tav tm="100000">
                                          <p:val>
                                            <p:fltVal val="0"/>
                                          </p:val>
                                        </p:tav>
                                      </p:tavLst>
                                    </p:anim>
                                    <p:animEffect transition="in" filter="fade">
                                      <p:cBhvr>
                                        <p:cTn id="94" dur="350"/>
                                        <p:tgtEl>
                                          <p:spTgt spid="12"/>
                                        </p:tgtEl>
                                      </p:cBhvr>
                                    </p:animEffect>
                                  </p:childTnLst>
                                </p:cTn>
                              </p:par>
                            </p:childTnLst>
                          </p:cTn>
                        </p:par>
                        <p:par>
                          <p:cTn id="95" fill="hold">
                            <p:stCondLst>
                              <p:cond delay="9150"/>
                            </p:stCondLst>
                            <p:childTnLst>
                              <p:par>
                                <p:cTn id="96" presetID="42" presetClass="entr" presetSubtype="0" fill="hold" grpId="0" nodeType="afterEffect">
                                  <p:stCondLst>
                                    <p:cond delay="0"/>
                                  </p:stCondLst>
                                  <p:iterate type="lt">
                                    <p:tmPct val="5000"/>
                                  </p:iterate>
                                  <p:childTnLst>
                                    <p:set>
                                      <p:cBhvr>
                                        <p:cTn id="97" dur="1" fill="hold">
                                          <p:stCondLst>
                                            <p:cond delay="0"/>
                                          </p:stCondLst>
                                        </p:cTn>
                                        <p:tgtEl>
                                          <p:spTgt spid="15"/>
                                        </p:tgtEl>
                                        <p:attrNameLst>
                                          <p:attrName>style.visibility</p:attrName>
                                        </p:attrNameLst>
                                      </p:cBhvr>
                                      <p:to>
                                        <p:strVal val="visible"/>
                                      </p:to>
                                    </p:set>
                                    <p:animEffect transition="in" filter="fade">
                                      <p:cBhvr>
                                        <p:cTn id="98" dur="500"/>
                                        <p:tgtEl>
                                          <p:spTgt spid="15"/>
                                        </p:tgtEl>
                                      </p:cBhvr>
                                    </p:animEffect>
                                    <p:anim calcmode="lin" valueType="num">
                                      <p:cBhvr>
                                        <p:cTn id="99" dur="500" fill="hold"/>
                                        <p:tgtEl>
                                          <p:spTgt spid="15"/>
                                        </p:tgtEl>
                                        <p:attrNameLst>
                                          <p:attrName>ppt_x</p:attrName>
                                        </p:attrNameLst>
                                      </p:cBhvr>
                                      <p:tavLst>
                                        <p:tav tm="0">
                                          <p:val>
                                            <p:strVal val="#ppt_x"/>
                                          </p:val>
                                        </p:tav>
                                        <p:tav tm="100000">
                                          <p:val>
                                            <p:strVal val="#ppt_x"/>
                                          </p:val>
                                        </p:tav>
                                      </p:tavLst>
                                    </p:anim>
                                    <p:anim calcmode="lin" valueType="num">
                                      <p:cBhvr>
                                        <p:cTn id="100"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8" grpId="0">
        <p:bldSub>
          <a:bldChart bld="categoryEl"/>
        </p:bldSub>
      </p:bldGraphic>
      <p:bldP spid="9" grpId="0" animBg="1"/>
      <p:bldP spid="9" grpId="1" animBg="1"/>
      <p:bldP spid="10" grpId="0" animBg="1"/>
      <p:bldP spid="11" grpId="0" animBg="1"/>
      <p:bldP spid="12" grpId="0" animBg="1"/>
      <p:bldP spid="13" grpId="0"/>
      <p:bldP spid="14" grpId="0"/>
      <p:bldP spid="15" grpId="0"/>
      <p:bldP spid="16" grpId="0" animBg="1"/>
      <p:bldP spid="16" grpId="1" animBg="1"/>
      <p:bldP spid="17" grpId="0" animBg="1"/>
      <p:bldP spid="17" grpId="1" animBg="1"/>
      <p:bldP spid="18" grpId="0" animBg="1"/>
      <p:bldP spid="1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教学重点</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11"/>
          <p:cNvSpPr txBox="1"/>
          <p:nvPr/>
        </p:nvSpPr>
        <p:spPr>
          <a:xfrm>
            <a:off x="4697927" y="1309665"/>
            <a:ext cx="3114012" cy="830997"/>
          </a:xfrm>
          <a:prstGeom prst="rect">
            <a:avLst/>
          </a:prstGeom>
          <a:noFill/>
        </p:spPr>
        <p:txBody>
          <a:bodyPr wrap="square" rtlCol="0">
            <a:spAutoFit/>
          </a:bodyPr>
          <a:lstStyle/>
          <a:p>
            <a:pPr defTabSz="914324"/>
            <a:r>
              <a:rPr lang="zh-CN" altLang="en-US" sz="1200" spc="-10" dirty="0">
                <a:solidFill>
                  <a:srgbClr val="181818"/>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a:t>
            </a:r>
          </a:p>
        </p:txBody>
      </p:sp>
      <p:sp>
        <p:nvSpPr>
          <p:cNvPr id="9" name="TextBox 12"/>
          <p:cNvSpPr txBox="1"/>
          <p:nvPr/>
        </p:nvSpPr>
        <p:spPr>
          <a:xfrm>
            <a:off x="4697078" y="3181629"/>
            <a:ext cx="3114861" cy="830997"/>
          </a:xfrm>
          <a:prstGeom prst="rect">
            <a:avLst/>
          </a:prstGeom>
          <a:noFill/>
        </p:spPr>
        <p:txBody>
          <a:bodyPr wrap="square" rtlCol="0">
            <a:spAutoFit/>
          </a:bodyPr>
          <a:lstStyle/>
          <a:p>
            <a:pPr defTabSz="914324"/>
            <a:r>
              <a:rPr lang="zh-CN" altLang="en-US" sz="1200" spc="-10" dirty="0">
                <a:solidFill>
                  <a:srgbClr val="181818"/>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a:t>
            </a:r>
          </a:p>
        </p:txBody>
      </p:sp>
      <p:grpSp>
        <p:nvGrpSpPr>
          <p:cNvPr id="10" name="组合 9"/>
          <p:cNvGrpSpPr/>
          <p:nvPr/>
        </p:nvGrpSpPr>
        <p:grpSpPr>
          <a:xfrm>
            <a:off x="1696360" y="1132572"/>
            <a:ext cx="2812684" cy="1231739"/>
            <a:chOff x="2419350" y="1270000"/>
            <a:chExt cx="2813050" cy="1231900"/>
          </a:xfrm>
          <a:solidFill>
            <a:srgbClr val="076655"/>
          </a:solidFill>
        </p:grpSpPr>
        <p:sp>
          <p:nvSpPr>
            <p:cNvPr id="11" name="流程图: 联系 1"/>
            <p:cNvSpPr/>
            <p:nvPr/>
          </p:nvSpPr>
          <p:spPr>
            <a:xfrm>
              <a:off x="2419350" y="1270000"/>
              <a:ext cx="2813050" cy="1231900"/>
            </a:xfrm>
            <a:custGeom>
              <a:avLst/>
              <a:gdLst/>
              <a:ahLst/>
              <a:cxnLst/>
              <a:rect l="l" t="t" r="r" b="b"/>
              <a:pathLst>
                <a:path w="2813050" h="1231900">
                  <a:moveTo>
                    <a:pt x="1485900" y="0"/>
                  </a:moveTo>
                  <a:cubicBezTo>
                    <a:pt x="2218865" y="0"/>
                    <a:pt x="2813050" y="275770"/>
                    <a:pt x="2813050" y="615950"/>
                  </a:cubicBezTo>
                  <a:cubicBezTo>
                    <a:pt x="2813050" y="956130"/>
                    <a:pt x="2218865" y="1231900"/>
                    <a:pt x="1485900" y="1231900"/>
                  </a:cubicBezTo>
                  <a:cubicBezTo>
                    <a:pt x="1044349" y="1231900"/>
                    <a:pt x="653163" y="1131821"/>
                    <a:pt x="412401" y="977088"/>
                  </a:cubicBezTo>
                  <a:lnTo>
                    <a:pt x="0" y="927100"/>
                  </a:lnTo>
                  <a:lnTo>
                    <a:pt x="196320" y="759232"/>
                  </a:lnTo>
                  <a:cubicBezTo>
                    <a:pt x="171354" y="713674"/>
                    <a:pt x="158750" y="665495"/>
                    <a:pt x="158750" y="615950"/>
                  </a:cubicBezTo>
                  <a:cubicBezTo>
                    <a:pt x="158750" y="275770"/>
                    <a:pt x="752935" y="0"/>
                    <a:pt x="1485900" y="0"/>
                  </a:cubicBezTo>
                  <a:close/>
                </a:path>
              </a:pathLst>
            </a:custGeom>
            <a:solidFill>
              <a:srgbClr val="F3AD00"/>
            </a:solidFill>
            <a:ln w="25400" cap="flat" cmpd="sng" algn="ctr">
              <a:noFill/>
              <a:prstDash val="solid"/>
            </a:ln>
            <a:effectLst/>
          </p:spPr>
          <p:txBody>
            <a:bodyPr rtlCol="0" anchor="ctr"/>
            <a:lstStyle/>
            <a:p>
              <a:pPr algn="ctr" defTabSz="914324">
                <a:defRPr/>
              </a:pPr>
              <a:endParaRPr lang="zh-CN" altLang="en-US" sz="2400" kern="0">
                <a:solidFill>
                  <a:srgbClr val="5DB620"/>
                </a:solidFill>
                <a:latin typeface="微软雅黑" panose="020B0503020204020204" pitchFamily="34" charset="-122"/>
                <a:ea typeface="微软雅黑" panose="020B0503020204020204" pitchFamily="34" charset="-122"/>
              </a:endParaRPr>
            </a:p>
          </p:txBody>
        </p:sp>
        <p:sp>
          <p:nvSpPr>
            <p:cNvPr id="12" name="TextBox 15"/>
            <p:cNvSpPr txBox="1"/>
            <p:nvPr/>
          </p:nvSpPr>
          <p:spPr>
            <a:xfrm>
              <a:off x="2825750" y="1606550"/>
              <a:ext cx="2095500" cy="461725"/>
            </a:xfrm>
            <a:prstGeom prst="rect">
              <a:avLst/>
            </a:prstGeom>
            <a:solidFill>
              <a:srgbClr val="F3AD00"/>
            </a:solidFill>
          </p:spPr>
          <p:txBody>
            <a:bodyPr wrap="square" rtlCol="0">
              <a:spAutoFit/>
            </a:bodyPr>
            <a:lstStyle/>
            <a:p>
              <a:pPr algn="ctr" defTabSz="914324">
                <a:defRPr/>
              </a:pPr>
              <a:r>
                <a:rPr lang="zh-CN" altLang="en-US" sz="2400" kern="0" dirty="0">
                  <a:solidFill>
                    <a:srgbClr val="F8F8F8"/>
                  </a:solidFill>
                  <a:latin typeface="微软雅黑" panose="020B0503020204020204" pitchFamily="34" charset="-122"/>
                  <a:ea typeface="微软雅黑" panose="020B0503020204020204" pitchFamily="34" charset="-122"/>
                </a:rPr>
                <a:t>请输入标题</a:t>
              </a:r>
            </a:p>
          </p:txBody>
        </p:sp>
      </p:grpSp>
      <p:grpSp>
        <p:nvGrpSpPr>
          <p:cNvPr id="13" name="组合 12"/>
          <p:cNvGrpSpPr/>
          <p:nvPr/>
        </p:nvGrpSpPr>
        <p:grpSpPr>
          <a:xfrm>
            <a:off x="1690011" y="2986531"/>
            <a:ext cx="2812684" cy="1231739"/>
            <a:chOff x="2413000" y="3124200"/>
            <a:chExt cx="2813050" cy="1231900"/>
          </a:xfrm>
          <a:solidFill>
            <a:srgbClr val="7A801D"/>
          </a:solidFill>
        </p:grpSpPr>
        <p:sp>
          <p:nvSpPr>
            <p:cNvPr id="14" name="流程图: 联系 1"/>
            <p:cNvSpPr/>
            <p:nvPr/>
          </p:nvSpPr>
          <p:spPr>
            <a:xfrm flipV="1">
              <a:off x="2413000" y="3124200"/>
              <a:ext cx="2813050" cy="1231900"/>
            </a:xfrm>
            <a:custGeom>
              <a:avLst/>
              <a:gdLst/>
              <a:ahLst/>
              <a:cxnLst/>
              <a:rect l="l" t="t" r="r" b="b"/>
              <a:pathLst>
                <a:path w="2813050" h="1231900">
                  <a:moveTo>
                    <a:pt x="1485900" y="0"/>
                  </a:moveTo>
                  <a:cubicBezTo>
                    <a:pt x="2218865" y="0"/>
                    <a:pt x="2813050" y="275770"/>
                    <a:pt x="2813050" y="615950"/>
                  </a:cubicBezTo>
                  <a:cubicBezTo>
                    <a:pt x="2813050" y="956130"/>
                    <a:pt x="2218865" y="1231900"/>
                    <a:pt x="1485900" y="1231900"/>
                  </a:cubicBezTo>
                  <a:cubicBezTo>
                    <a:pt x="1044349" y="1231900"/>
                    <a:pt x="653163" y="1131821"/>
                    <a:pt x="412401" y="977088"/>
                  </a:cubicBezTo>
                  <a:lnTo>
                    <a:pt x="0" y="927100"/>
                  </a:lnTo>
                  <a:lnTo>
                    <a:pt x="196320" y="759232"/>
                  </a:lnTo>
                  <a:cubicBezTo>
                    <a:pt x="171354" y="713674"/>
                    <a:pt x="158750" y="665495"/>
                    <a:pt x="158750" y="615950"/>
                  </a:cubicBezTo>
                  <a:cubicBezTo>
                    <a:pt x="158750" y="275770"/>
                    <a:pt x="752935" y="0"/>
                    <a:pt x="1485900" y="0"/>
                  </a:cubicBezTo>
                  <a:close/>
                </a:path>
              </a:pathLst>
            </a:custGeom>
            <a:grpFill/>
            <a:ln w="25400" cap="flat" cmpd="sng" algn="ctr">
              <a:noFill/>
              <a:prstDash val="solid"/>
            </a:ln>
            <a:effectLst/>
          </p:spPr>
          <p:txBody>
            <a:bodyPr rtlCol="0" anchor="ctr"/>
            <a:lstStyle/>
            <a:p>
              <a:pPr algn="ctr" defTabSz="914324">
                <a:defRPr/>
              </a:pPr>
              <a:endParaRPr lang="zh-CN" altLang="en-US" sz="2400" kern="0">
                <a:solidFill>
                  <a:srgbClr val="5DB620"/>
                </a:solidFill>
                <a:latin typeface="微软雅黑" panose="020B0503020204020204" pitchFamily="34" charset="-122"/>
                <a:ea typeface="微软雅黑" panose="020B0503020204020204" pitchFamily="34" charset="-122"/>
              </a:endParaRPr>
            </a:p>
          </p:txBody>
        </p:sp>
        <p:sp>
          <p:nvSpPr>
            <p:cNvPr id="15" name="TextBox 18"/>
            <p:cNvSpPr txBox="1"/>
            <p:nvPr/>
          </p:nvSpPr>
          <p:spPr>
            <a:xfrm>
              <a:off x="2838450" y="3488690"/>
              <a:ext cx="2095500" cy="461725"/>
            </a:xfrm>
            <a:prstGeom prst="rect">
              <a:avLst/>
            </a:prstGeom>
            <a:grpFill/>
          </p:spPr>
          <p:txBody>
            <a:bodyPr wrap="square" rtlCol="0">
              <a:spAutoFit/>
            </a:bodyPr>
            <a:lstStyle/>
            <a:p>
              <a:pPr algn="ctr" defTabSz="914324">
                <a:defRPr/>
              </a:pPr>
              <a:r>
                <a:rPr lang="zh-CN" altLang="en-US" sz="2400" kern="0" dirty="0">
                  <a:solidFill>
                    <a:srgbClr val="F8F8F8"/>
                  </a:solidFill>
                  <a:latin typeface="微软雅黑" panose="020B0503020204020204" pitchFamily="34" charset="-122"/>
                  <a:ea typeface="微软雅黑" panose="020B0503020204020204" pitchFamily="34" charset="-122"/>
                </a:rPr>
                <a:t>请输入标题</a:t>
              </a:r>
            </a:p>
          </p:txBody>
        </p:sp>
      </p:grpSp>
    </p:spTree>
    <p:extLst>
      <p:ext uri="{BB962C8B-B14F-4D97-AF65-F5344CB8AC3E}">
        <p14:creationId xmlns:p14="http://schemas.microsoft.com/office/powerpoint/2010/main" val="4049325573"/>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par>
                          <p:cTn id="18" fill="hold">
                            <p:stCondLst>
                              <p:cond delay="1520"/>
                            </p:stCondLst>
                            <p:childTnLst>
                              <p:par>
                                <p:cTn id="19" presetID="4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252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20"/>
                            </p:stCondLst>
                            <p:childTnLst>
                              <p:par>
                                <p:cTn id="29" presetID="42"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4020"/>
                            </p:stCondLst>
                            <p:childTnLst>
                              <p:par>
                                <p:cTn id="35" presetID="2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学情分析</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3858137" y="1533138"/>
            <a:ext cx="1478243" cy="1362881"/>
            <a:chOff x="3835686" y="2643180"/>
            <a:chExt cx="1478435" cy="1363058"/>
          </a:xfrm>
          <a:solidFill>
            <a:srgbClr val="076655"/>
          </a:solidFill>
        </p:grpSpPr>
        <p:sp>
          <p:nvSpPr>
            <p:cNvPr id="9"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3314"/>
                <a:gd name="connsiteY0" fmla="*/ 327941 h 1363056"/>
                <a:gd name="connsiteX1" fmla="*/ 741448 w 743314"/>
                <a:gd name="connsiteY1" fmla="*/ 1363056 h 1363056"/>
                <a:gd name="connsiteX2" fmla="*/ 741448 w 743314"/>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solidFill>
              <a:srgbClr val="7A801D"/>
            </a:solidFill>
            <a:ln w="25400" cap="flat" cmpd="sng" algn="ctr">
              <a:noFill/>
              <a:prstDash val="solid"/>
            </a:ln>
            <a:effectLst/>
          </p:spPr>
          <p:txBody>
            <a:bodyPr rtlCol="0" anchor="ctr"/>
            <a:lstStyle/>
            <a:p>
              <a:pPr algn="ctr" defTabSz="914324">
                <a:defRPr/>
              </a:pPr>
              <a:endParaRPr lang="zh-CN" altLang="en-US" sz="2400" kern="0">
                <a:solidFill>
                  <a:srgbClr val="080808"/>
                </a:solidFill>
                <a:latin typeface="微软雅黑" panose="020B0503020204020204" pitchFamily="34" charset="-122"/>
                <a:ea typeface="微软雅黑" panose="020B0503020204020204" pitchFamily="34" charset="-122"/>
              </a:endParaRPr>
            </a:p>
          </p:txBody>
        </p:sp>
        <p:sp>
          <p:nvSpPr>
            <p:cNvPr id="10"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2505"/>
                <a:gd name="connsiteY0" fmla="*/ 327941 h 1363056"/>
                <a:gd name="connsiteX1" fmla="*/ 741448 w 742505"/>
                <a:gd name="connsiteY1" fmla="*/ 1363056 h 1363056"/>
                <a:gd name="connsiteX2" fmla="*/ 741448 w 742505"/>
                <a:gd name="connsiteY2" fmla="*/ 327941 h 1363056"/>
                <a:gd name="connsiteX0" fmla="*/ 741448 w 743811"/>
                <a:gd name="connsiteY0" fmla="*/ 327941 h 1363056"/>
                <a:gd name="connsiteX1" fmla="*/ 741448 w 743811"/>
                <a:gd name="connsiteY1" fmla="*/ 1363056 h 1363056"/>
                <a:gd name="connsiteX2" fmla="*/ 741448 w 743811"/>
                <a:gd name="connsiteY2" fmla="*/ 327941 h 1363056"/>
                <a:gd name="connsiteX0" fmla="*/ 741448 w 743178"/>
                <a:gd name="connsiteY0" fmla="*/ 327941 h 1363056"/>
                <a:gd name="connsiteX1" fmla="*/ 741448 w 743178"/>
                <a:gd name="connsiteY1" fmla="*/ 1363056 h 1363056"/>
                <a:gd name="connsiteX2" fmla="*/ 741448 w 743178"/>
                <a:gd name="connsiteY2" fmla="*/ 327941 h 1363056"/>
                <a:gd name="connsiteX0" fmla="*/ 741448 w 742121"/>
                <a:gd name="connsiteY0" fmla="*/ 327941 h 1363056"/>
                <a:gd name="connsiteX1" fmla="*/ 741448 w 742121"/>
                <a:gd name="connsiteY1" fmla="*/ 1363056 h 1363056"/>
                <a:gd name="connsiteX2" fmla="*/ 741448 w 742121"/>
                <a:gd name="connsiteY2" fmla="*/ 327941 h 1363056"/>
              </a:gdLst>
              <a:ahLst/>
              <a:cxnLst>
                <a:cxn ang="0">
                  <a:pos x="connsiteX0" y="connsiteY0"/>
                </a:cxn>
                <a:cxn ang="0">
                  <a:pos x="connsiteX1" y="connsiteY1"/>
                </a:cxn>
                <a:cxn ang="0">
                  <a:pos x="connsiteX2" y="connsiteY2"/>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solidFill>
              <a:srgbClr val="7A801D"/>
            </a:solidFill>
            <a:ln w="25400" cap="flat" cmpd="sng" algn="ctr">
              <a:noFill/>
              <a:prstDash val="solid"/>
            </a:ln>
            <a:effectLst/>
          </p:spPr>
          <p:txBody>
            <a:bodyPr rtlCol="0" anchor="ctr"/>
            <a:lstStyle/>
            <a:p>
              <a:pPr algn="ctr" defTabSz="914324">
                <a:defRPr/>
              </a:pPr>
              <a:endParaRPr lang="zh-CN" altLang="en-US" sz="2400" kern="0">
                <a:solidFill>
                  <a:srgbClr val="080808"/>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4965772" y="1938654"/>
            <a:ext cx="746727" cy="2100069"/>
            <a:chOff x="4943466" y="3048749"/>
            <a:chExt cx="746824" cy="2100342"/>
          </a:xfrm>
          <a:solidFill>
            <a:srgbClr val="7A801D"/>
          </a:solidFill>
        </p:grpSpPr>
        <p:sp>
          <p:nvSpPr>
            <p:cNvPr id="12"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Lst>
              <a:ahLst/>
              <a:cxnLst>
                <a:cxn ang="0">
                  <a:pos x="connsiteX0" y="connsiteY0"/>
                </a:cxn>
                <a:cxn ang="0">
                  <a:pos x="connsiteX1" y="connsiteY1"/>
                </a:cxn>
                <a:cxn ang="0">
                  <a:pos x="connsiteX2" y="connsiteY2"/>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pFill/>
            <a:ln w="25400" cap="flat" cmpd="sng" algn="ctr">
              <a:noFill/>
              <a:prstDash val="solid"/>
            </a:ln>
            <a:effectLst/>
            <a:scene3d>
              <a:camera prst="orthographicFront">
                <a:rot lat="0" lon="0" rev="16200000"/>
              </a:camera>
              <a:lightRig rig="threePt" dir="t"/>
            </a:scene3d>
          </p:spPr>
          <p:txBody>
            <a:bodyPr rtlCol="0" anchor="ctr"/>
            <a:lstStyle/>
            <a:p>
              <a:pPr algn="ctr" defTabSz="914324">
                <a:defRPr/>
              </a:pPr>
              <a:endParaRPr lang="zh-CN" altLang="en-US" sz="2400" kern="0">
                <a:solidFill>
                  <a:srgbClr val="080808"/>
                </a:solidFill>
                <a:latin typeface="微软雅黑" panose="020B0503020204020204" pitchFamily="34" charset="-122"/>
                <a:ea typeface="微软雅黑" panose="020B0503020204020204" pitchFamily="34" charset="-122"/>
              </a:endParaRPr>
            </a:p>
          </p:txBody>
        </p:sp>
        <p:sp>
          <p:nvSpPr>
            <p:cNvPr id="13"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 name="connsiteX0" fmla="*/ 741448 w 744292"/>
                <a:gd name="connsiteY0" fmla="*/ 327941 h 1363056"/>
                <a:gd name="connsiteX1" fmla="*/ 741448 w 744292"/>
                <a:gd name="connsiteY1" fmla="*/ 1363056 h 1363056"/>
                <a:gd name="connsiteX2" fmla="*/ 741448 w 744292"/>
                <a:gd name="connsiteY2" fmla="*/ 327941 h 1363056"/>
                <a:gd name="connsiteX0" fmla="*/ 741448 w 741849"/>
                <a:gd name="connsiteY0" fmla="*/ 327941 h 1363056"/>
                <a:gd name="connsiteX1" fmla="*/ 741448 w 741849"/>
                <a:gd name="connsiteY1" fmla="*/ 1363056 h 1363056"/>
                <a:gd name="connsiteX2" fmla="*/ 741448 w 741849"/>
                <a:gd name="connsiteY2" fmla="*/ 327941 h 1363056"/>
              </a:gdLst>
              <a:ahLst/>
              <a:cxnLst>
                <a:cxn ang="0">
                  <a:pos x="connsiteX0" y="connsiteY0"/>
                </a:cxn>
                <a:cxn ang="0">
                  <a:pos x="connsiteX1" y="connsiteY1"/>
                </a:cxn>
                <a:cxn ang="0">
                  <a:pos x="connsiteX2" y="connsiteY2"/>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pFill/>
            <a:ln w="25400" cap="flat" cmpd="sng" algn="ctr">
              <a:noFill/>
              <a:prstDash val="solid"/>
            </a:ln>
            <a:effectLst/>
            <a:scene3d>
              <a:camera prst="orthographicFront">
                <a:rot lat="0" lon="0" rev="16200000"/>
              </a:camera>
              <a:lightRig rig="threePt" dir="t"/>
            </a:scene3d>
          </p:spPr>
          <p:txBody>
            <a:bodyPr rtlCol="0" anchor="ctr"/>
            <a:lstStyle/>
            <a:p>
              <a:pPr algn="ctr" defTabSz="914324">
                <a:defRPr/>
              </a:pPr>
              <a:endParaRPr lang="zh-CN" altLang="en-US" sz="2400" kern="0">
                <a:solidFill>
                  <a:srgbClr val="080808"/>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840441" y="3106632"/>
            <a:ext cx="1481256" cy="1364505"/>
            <a:chOff x="3817988" y="4216878"/>
            <a:chExt cx="1481449" cy="1364683"/>
          </a:xfrm>
          <a:solidFill>
            <a:srgbClr val="076655"/>
          </a:solidFill>
        </p:grpSpPr>
        <p:sp>
          <p:nvSpPr>
            <p:cNvPr id="15"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solidFill>
              <a:srgbClr val="7A801D"/>
            </a:solidFill>
            <a:ln w="25400" cap="flat" cmpd="sng" algn="ctr">
              <a:noFill/>
              <a:prstDash val="solid"/>
            </a:ln>
            <a:effectLst/>
            <a:scene3d>
              <a:camera prst="orthographicFront">
                <a:rot lat="0" lon="0" rev="10799999"/>
              </a:camera>
              <a:lightRig rig="threePt" dir="t"/>
            </a:scene3d>
          </p:spPr>
          <p:txBody>
            <a:bodyPr rtlCol="0" anchor="ctr"/>
            <a:lstStyle/>
            <a:p>
              <a:pPr algn="ctr" defTabSz="914324">
                <a:defRPr/>
              </a:pPr>
              <a:endParaRPr lang="zh-CN" altLang="en-US" sz="2400" kern="0" dirty="0">
                <a:solidFill>
                  <a:srgbClr val="080808"/>
                </a:solidFill>
                <a:latin typeface="微软雅黑" panose="020B0503020204020204" pitchFamily="34" charset="-122"/>
                <a:ea typeface="微软雅黑" panose="020B0503020204020204" pitchFamily="34" charset="-122"/>
              </a:endParaRPr>
            </a:p>
          </p:txBody>
        </p:sp>
        <p:sp>
          <p:nvSpPr>
            <p:cNvPr id="16"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solidFill>
              <a:srgbClr val="7A801D"/>
            </a:solidFill>
            <a:ln w="25400" cap="flat" cmpd="sng" algn="ctr">
              <a:noFill/>
              <a:prstDash val="solid"/>
            </a:ln>
            <a:effectLst/>
            <a:scene3d>
              <a:camera prst="orthographicFront">
                <a:rot lat="0" lon="0" rev="10799999"/>
              </a:camera>
              <a:lightRig rig="threePt" dir="t"/>
            </a:scene3d>
          </p:spPr>
          <p:txBody>
            <a:bodyPr rtlCol="0" anchor="ctr"/>
            <a:lstStyle/>
            <a:p>
              <a:pPr algn="ctr" defTabSz="914324">
                <a:defRPr/>
              </a:pPr>
              <a:endParaRPr lang="zh-CN" altLang="en-US" sz="2400" kern="0" dirty="0">
                <a:solidFill>
                  <a:srgbClr val="080808"/>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869123" y="988573"/>
            <a:ext cx="3267612" cy="786672"/>
            <a:chOff x="846283" y="2098545"/>
            <a:chExt cx="3268037" cy="786774"/>
          </a:xfrm>
        </p:grpSpPr>
        <p:grpSp>
          <p:nvGrpSpPr>
            <p:cNvPr id="18" name="组合 44"/>
            <p:cNvGrpSpPr>
              <a:grpSpLocks/>
            </p:cNvGrpSpPr>
            <p:nvPr/>
          </p:nvGrpSpPr>
          <p:grpSpPr bwMode="auto">
            <a:xfrm flipH="1">
              <a:off x="846283" y="2421769"/>
              <a:ext cx="2184400" cy="400162"/>
              <a:chOff x="-362770" y="3102960"/>
              <a:chExt cx="2183514" cy="400162"/>
            </a:xfrm>
          </p:grpSpPr>
          <p:sp>
            <p:nvSpPr>
              <p:cNvPr id="21" name="TextBox 14"/>
              <p:cNvSpPr txBox="1">
                <a:spLocks noChangeArrowheads="1"/>
              </p:cNvSpPr>
              <p:nvPr/>
            </p:nvSpPr>
            <p:spPr bwMode="auto">
              <a:xfrm>
                <a:off x="675034" y="3102960"/>
                <a:ext cx="1145710" cy="4001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24" eaLnBrk="1" hangingPunct="1">
                  <a:defRPr/>
                </a:pPr>
                <a:r>
                  <a:rPr lang="zh-CN" altLang="en-US" sz="1000" kern="0" dirty="0">
                    <a:solidFill>
                      <a:srgbClr val="080808"/>
                    </a:solidFill>
                    <a:latin typeface="微软雅黑" pitchFamily="34" charset="-122"/>
                    <a:ea typeface="微软雅黑" pitchFamily="34" charset="-122"/>
                  </a:rPr>
                  <a:t>点击添加文本    </a:t>
                </a:r>
                <a:endParaRPr lang="en-US" altLang="zh-CN" sz="1000" kern="0" dirty="0">
                  <a:solidFill>
                    <a:srgbClr val="080808"/>
                  </a:solidFill>
                  <a:latin typeface="微软雅黑" pitchFamily="34" charset="-122"/>
                  <a:ea typeface="微软雅黑" pitchFamily="34" charset="-122"/>
                </a:endParaRPr>
              </a:p>
              <a:p>
                <a:pPr defTabSz="914324" eaLnBrk="1" hangingPunct="1">
                  <a:defRPr/>
                </a:pPr>
                <a:r>
                  <a:rPr lang="zh-CN" altLang="en-US" sz="1000" kern="0" dirty="0">
                    <a:solidFill>
                      <a:srgbClr val="080808"/>
                    </a:solidFill>
                    <a:latin typeface="微软雅黑" pitchFamily="34" charset="-122"/>
                    <a:ea typeface="微软雅黑" pitchFamily="34" charset="-122"/>
                  </a:rPr>
                  <a:t>点击添加文本</a:t>
                </a:r>
                <a:endParaRPr lang="en-US" altLang="zh-CN" sz="1000" kern="0" dirty="0">
                  <a:solidFill>
                    <a:srgbClr val="080808"/>
                  </a:solidFill>
                  <a:latin typeface="微软雅黑" pitchFamily="34" charset="-122"/>
                  <a:ea typeface="微软雅黑" pitchFamily="34" charset="-122"/>
                </a:endParaRPr>
              </a:p>
            </p:txBody>
          </p:sp>
          <p:sp>
            <p:nvSpPr>
              <p:cNvPr id="22" name="TextBox 11"/>
              <p:cNvSpPr txBox="1">
                <a:spLocks noChangeArrowheads="1"/>
              </p:cNvSpPr>
              <p:nvPr/>
            </p:nvSpPr>
            <p:spPr bwMode="auto">
              <a:xfrm>
                <a:off x="-362770" y="3102960"/>
                <a:ext cx="1145710" cy="4001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24" eaLnBrk="1" hangingPunct="1">
                  <a:defRPr/>
                </a:pPr>
                <a:r>
                  <a:rPr lang="zh-CN" altLang="en-US" sz="1000" kern="0" dirty="0">
                    <a:solidFill>
                      <a:srgbClr val="080808"/>
                    </a:solidFill>
                    <a:latin typeface="微软雅黑" pitchFamily="34" charset="-122"/>
                    <a:ea typeface="微软雅黑" pitchFamily="34" charset="-122"/>
                  </a:rPr>
                  <a:t>点击添加文本    </a:t>
                </a:r>
                <a:endParaRPr lang="en-US" altLang="zh-CN" sz="1000" kern="0" dirty="0">
                  <a:solidFill>
                    <a:srgbClr val="080808"/>
                  </a:solidFill>
                  <a:latin typeface="微软雅黑" pitchFamily="34" charset="-122"/>
                  <a:ea typeface="微软雅黑" pitchFamily="34" charset="-122"/>
                </a:endParaRPr>
              </a:p>
              <a:p>
                <a:pPr defTabSz="914324" eaLnBrk="1" hangingPunct="1">
                  <a:defRPr/>
                </a:pPr>
                <a:r>
                  <a:rPr lang="zh-CN" altLang="en-US" sz="1000" kern="0" dirty="0">
                    <a:solidFill>
                      <a:srgbClr val="080808"/>
                    </a:solidFill>
                    <a:latin typeface="微软雅黑" pitchFamily="34" charset="-122"/>
                    <a:ea typeface="微软雅黑" pitchFamily="34" charset="-122"/>
                  </a:rPr>
                  <a:t>点击添加文本</a:t>
                </a:r>
                <a:endParaRPr lang="en-US" altLang="zh-CN" sz="1000" kern="0" dirty="0">
                  <a:solidFill>
                    <a:srgbClr val="080808"/>
                  </a:solidFill>
                  <a:latin typeface="微软雅黑" pitchFamily="34" charset="-122"/>
                  <a:ea typeface="微软雅黑" pitchFamily="34" charset="-122"/>
                </a:endParaRPr>
              </a:p>
            </p:txBody>
          </p:sp>
        </p:grpSp>
        <p:sp>
          <p:nvSpPr>
            <p:cNvPr id="19" name="TextBox 11"/>
            <p:cNvSpPr txBox="1">
              <a:spLocks noChangeArrowheads="1"/>
            </p:cNvSpPr>
            <p:nvPr/>
          </p:nvSpPr>
          <p:spPr bwMode="auto">
            <a:xfrm flipH="1">
              <a:off x="868638" y="2098545"/>
              <a:ext cx="1456585" cy="338598"/>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24" eaLnBrk="1" hangingPunct="1">
                <a:defRPr/>
              </a:pPr>
              <a:r>
                <a:rPr lang="zh-CN" altLang="en-US" sz="1600" kern="0" dirty="0">
                  <a:solidFill>
                    <a:srgbClr val="F3AD00"/>
                  </a:solidFill>
                  <a:latin typeface="微软雅黑" pitchFamily="34" charset="-122"/>
                  <a:ea typeface="微软雅黑" pitchFamily="34" charset="-122"/>
                </a:rPr>
                <a:t>标题文字</a:t>
              </a:r>
              <a:endParaRPr lang="en-US" altLang="zh-CN" sz="1600" kern="0" dirty="0">
                <a:solidFill>
                  <a:srgbClr val="F3AD00"/>
                </a:solidFill>
                <a:latin typeface="微软雅黑" pitchFamily="34" charset="-122"/>
                <a:ea typeface="微软雅黑" pitchFamily="34" charset="-122"/>
              </a:endParaRPr>
            </a:p>
          </p:txBody>
        </p:sp>
        <p:cxnSp>
          <p:nvCxnSpPr>
            <p:cNvPr id="20" name="直接连接符 19"/>
            <p:cNvCxnSpPr/>
            <p:nvPr/>
          </p:nvCxnSpPr>
          <p:spPr>
            <a:xfrm flipH="1">
              <a:off x="868639" y="2885319"/>
              <a:ext cx="3245681" cy="0"/>
            </a:xfrm>
            <a:prstGeom prst="line">
              <a:avLst/>
            </a:prstGeom>
            <a:noFill/>
            <a:ln w="12700" cap="flat" cmpd="sng" algn="ctr">
              <a:solidFill>
                <a:srgbClr val="7A801D"/>
              </a:solidFill>
              <a:prstDash val="sysDot"/>
              <a:headEnd type="oval"/>
              <a:tailEnd type="oval"/>
            </a:ln>
            <a:effectLst/>
          </p:spPr>
        </p:cxnSp>
      </p:grpSp>
      <p:grpSp>
        <p:nvGrpSpPr>
          <p:cNvPr id="23" name="组合 22"/>
          <p:cNvGrpSpPr/>
          <p:nvPr/>
        </p:nvGrpSpPr>
        <p:grpSpPr>
          <a:xfrm>
            <a:off x="5792703" y="1708560"/>
            <a:ext cx="2547737" cy="786672"/>
            <a:chOff x="5770504" y="2818625"/>
            <a:chExt cx="2548069" cy="786774"/>
          </a:xfrm>
        </p:grpSpPr>
        <p:grpSp>
          <p:nvGrpSpPr>
            <p:cNvPr id="24" name="组合 44"/>
            <p:cNvGrpSpPr>
              <a:grpSpLocks/>
            </p:cNvGrpSpPr>
            <p:nvPr/>
          </p:nvGrpSpPr>
          <p:grpSpPr bwMode="auto">
            <a:xfrm flipH="1">
              <a:off x="6042252" y="3141849"/>
              <a:ext cx="2184400" cy="400162"/>
              <a:chOff x="-362770" y="3102960"/>
              <a:chExt cx="2183514" cy="400162"/>
            </a:xfrm>
          </p:grpSpPr>
          <p:sp>
            <p:nvSpPr>
              <p:cNvPr id="27" name="TextBox 11"/>
              <p:cNvSpPr txBox="1">
                <a:spLocks noChangeArrowheads="1"/>
              </p:cNvSpPr>
              <p:nvPr/>
            </p:nvSpPr>
            <p:spPr bwMode="auto">
              <a:xfrm>
                <a:off x="675034" y="3102960"/>
                <a:ext cx="1145710" cy="4001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24" eaLnBrk="1" hangingPunct="1">
                  <a:defRPr/>
                </a:pPr>
                <a:r>
                  <a:rPr lang="zh-CN" altLang="en-US" sz="1000" kern="0" dirty="0">
                    <a:solidFill>
                      <a:srgbClr val="080808"/>
                    </a:solidFill>
                    <a:latin typeface="微软雅黑" pitchFamily="34" charset="-122"/>
                    <a:ea typeface="微软雅黑" pitchFamily="34" charset="-122"/>
                  </a:rPr>
                  <a:t>点击添加文本    </a:t>
                </a:r>
                <a:endParaRPr lang="en-US" altLang="zh-CN" sz="1000" kern="0" dirty="0">
                  <a:solidFill>
                    <a:srgbClr val="080808"/>
                  </a:solidFill>
                  <a:latin typeface="微软雅黑" pitchFamily="34" charset="-122"/>
                  <a:ea typeface="微软雅黑" pitchFamily="34" charset="-122"/>
                </a:endParaRPr>
              </a:p>
              <a:p>
                <a:pPr defTabSz="914324" eaLnBrk="1" hangingPunct="1">
                  <a:defRPr/>
                </a:pPr>
                <a:r>
                  <a:rPr lang="zh-CN" altLang="en-US" sz="1000" kern="0" dirty="0">
                    <a:solidFill>
                      <a:srgbClr val="080808"/>
                    </a:solidFill>
                    <a:latin typeface="微软雅黑" pitchFamily="34" charset="-122"/>
                    <a:ea typeface="微软雅黑" pitchFamily="34" charset="-122"/>
                  </a:rPr>
                  <a:t>点击添加文本</a:t>
                </a:r>
                <a:endParaRPr lang="en-US" altLang="zh-CN" sz="1000" kern="0" dirty="0">
                  <a:solidFill>
                    <a:srgbClr val="080808"/>
                  </a:solidFill>
                  <a:latin typeface="微软雅黑" pitchFamily="34" charset="-122"/>
                  <a:ea typeface="微软雅黑" pitchFamily="34" charset="-122"/>
                </a:endParaRPr>
              </a:p>
            </p:txBody>
          </p:sp>
          <p:sp>
            <p:nvSpPr>
              <p:cNvPr id="28" name="TextBox 11"/>
              <p:cNvSpPr txBox="1">
                <a:spLocks noChangeArrowheads="1"/>
              </p:cNvSpPr>
              <p:nvPr/>
            </p:nvSpPr>
            <p:spPr bwMode="auto">
              <a:xfrm>
                <a:off x="-362770" y="3102960"/>
                <a:ext cx="1145710" cy="4001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24" eaLnBrk="1" hangingPunct="1">
                  <a:defRPr/>
                </a:pPr>
                <a:r>
                  <a:rPr lang="zh-CN" altLang="en-US" sz="1000" kern="0" dirty="0">
                    <a:solidFill>
                      <a:srgbClr val="080808"/>
                    </a:solidFill>
                    <a:latin typeface="微软雅黑" pitchFamily="34" charset="-122"/>
                    <a:ea typeface="微软雅黑" pitchFamily="34" charset="-122"/>
                  </a:rPr>
                  <a:t>点击添加文本    </a:t>
                </a:r>
                <a:endParaRPr lang="en-US" altLang="zh-CN" sz="1000" kern="0" dirty="0">
                  <a:solidFill>
                    <a:srgbClr val="080808"/>
                  </a:solidFill>
                  <a:latin typeface="微软雅黑" pitchFamily="34" charset="-122"/>
                  <a:ea typeface="微软雅黑" pitchFamily="34" charset="-122"/>
                </a:endParaRPr>
              </a:p>
              <a:p>
                <a:pPr defTabSz="914324" eaLnBrk="1" hangingPunct="1">
                  <a:defRPr/>
                </a:pPr>
                <a:r>
                  <a:rPr lang="zh-CN" altLang="en-US" sz="1000" kern="0" dirty="0">
                    <a:solidFill>
                      <a:srgbClr val="080808"/>
                    </a:solidFill>
                    <a:latin typeface="微软雅黑" pitchFamily="34" charset="-122"/>
                    <a:ea typeface="微软雅黑" pitchFamily="34" charset="-122"/>
                  </a:rPr>
                  <a:t>点击添加文本</a:t>
                </a:r>
                <a:endParaRPr lang="en-US" altLang="zh-CN" sz="1000" kern="0" dirty="0">
                  <a:solidFill>
                    <a:srgbClr val="080808"/>
                  </a:solidFill>
                  <a:latin typeface="微软雅黑" pitchFamily="34" charset="-122"/>
                  <a:ea typeface="微软雅黑" pitchFamily="34" charset="-122"/>
                </a:endParaRPr>
              </a:p>
            </p:txBody>
          </p:sp>
        </p:grpSp>
        <p:sp>
          <p:nvSpPr>
            <p:cNvPr id="25" name="TextBox 11"/>
            <p:cNvSpPr txBox="1">
              <a:spLocks noChangeArrowheads="1"/>
            </p:cNvSpPr>
            <p:nvPr/>
          </p:nvSpPr>
          <p:spPr bwMode="auto">
            <a:xfrm flipH="1">
              <a:off x="6064607" y="2818625"/>
              <a:ext cx="1456585" cy="338598"/>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24" eaLnBrk="1" hangingPunct="1">
                <a:defRPr/>
              </a:pPr>
              <a:r>
                <a:rPr lang="zh-CN" altLang="en-US" sz="1600" kern="0" dirty="0">
                  <a:solidFill>
                    <a:srgbClr val="F3AD00"/>
                  </a:solidFill>
                  <a:latin typeface="微软雅黑" pitchFamily="34" charset="-122"/>
                  <a:ea typeface="微软雅黑" pitchFamily="34" charset="-122"/>
                </a:rPr>
                <a:t>标题文字</a:t>
              </a:r>
              <a:endParaRPr lang="en-US" altLang="zh-CN" sz="1600" kern="0" dirty="0">
                <a:solidFill>
                  <a:srgbClr val="F3AD00"/>
                </a:solidFill>
                <a:latin typeface="微软雅黑" pitchFamily="34" charset="-122"/>
                <a:ea typeface="微软雅黑" pitchFamily="34" charset="-122"/>
              </a:endParaRPr>
            </a:p>
          </p:txBody>
        </p:sp>
        <p:cxnSp>
          <p:nvCxnSpPr>
            <p:cNvPr id="26" name="直接连接符 25"/>
            <p:cNvCxnSpPr/>
            <p:nvPr/>
          </p:nvCxnSpPr>
          <p:spPr>
            <a:xfrm flipH="1">
              <a:off x="5770504" y="3605399"/>
              <a:ext cx="2548069" cy="0"/>
            </a:xfrm>
            <a:prstGeom prst="line">
              <a:avLst/>
            </a:prstGeom>
            <a:noFill/>
            <a:ln w="12700" cap="flat" cmpd="sng" algn="ctr">
              <a:solidFill>
                <a:srgbClr val="7A801D"/>
              </a:solidFill>
              <a:prstDash val="sysDot"/>
              <a:headEnd type="oval"/>
              <a:tailEnd type="oval"/>
            </a:ln>
            <a:effectLst/>
          </p:spPr>
        </p:cxnSp>
      </p:grpSp>
      <p:grpSp>
        <p:nvGrpSpPr>
          <p:cNvPr id="29" name="组合 28"/>
          <p:cNvGrpSpPr/>
          <p:nvPr/>
        </p:nvGrpSpPr>
        <p:grpSpPr>
          <a:xfrm>
            <a:off x="5072717" y="3487045"/>
            <a:ext cx="3302473" cy="759500"/>
            <a:chOff x="5050424" y="4597339"/>
            <a:chExt cx="3302903" cy="759598"/>
          </a:xfrm>
        </p:grpSpPr>
        <p:grpSp>
          <p:nvGrpSpPr>
            <p:cNvPr id="30" name="组合 44"/>
            <p:cNvGrpSpPr>
              <a:grpSpLocks/>
            </p:cNvGrpSpPr>
            <p:nvPr/>
          </p:nvGrpSpPr>
          <p:grpSpPr bwMode="auto">
            <a:xfrm flipH="1">
              <a:off x="6168927" y="4886213"/>
              <a:ext cx="2184400" cy="400162"/>
              <a:chOff x="-362770" y="3102960"/>
              <a:chExt cx="2183514" cy="400162"/>
            </a:xfrm>
          </p:grpSpPr>
          <p:sp>
            <p:nvSpPr>
              <p:cNvPr id="33" name="TextBox 11"/>
              <p:cNvSpPr txBox="1">
                <a:spLocks noChangeArrowheads="1"/>
              </p:cNvSpPr>
              <p:nvPr/>
            </p:nvSpPr>
            <p:spPr bwMode="auto">
              <a:xfrm>
                <a:off x="675034" y="3102960"/>
                <a:ext cx="1145710" cy="4001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24" eaLnBrk="1" hangingPunct="1">
                  <a:defRPr/>
                </a:pPr>
                <a:r>
                  <a:rPr lang="zh-CN" altLang="en-US" sz="1000" kern="0" dirty="0">
                    <a:solidFill>
                      <a:srgbClr val="080808"/>
                    </a:solidFill>
                    <a:latin typeface="微软雅黑" pitchFamily="34" charset="-122"/>
                    <a:ea typeface="微软雅黑" pitchFamily="34" charset="-122"/>
                  </a:rPr>
                  <a:t>点击添加文本    </a:t>
                </a:r>
                <a:endParaRPr lang="en-US" altLang="zh-CN" sz="1000" kern="0" dirty="0">
                  <a:solidFill>
                    <a:srgbClr val="080808"/>
                  </a:solidFill>
                  <a:latin typeface="微软雅黑" pitchFamily="34" charset="-122"/>
                  <a:ea typeface="微软雅黑" pitchFamily="34" charset="-122"/>
                </a:endParaRPr>
              </a:p>
              <a:p>
                <a:pPr defTabSz="914324" eaLnBrk="1" hangingPunct="1">
                  <a:defRPr/>
                </a:pPr>
                <a:r>
                  <a:rPr lang="zh-CN" altLang="en-US" sz="1000" kern="0" dirty="0">
                    <a:solidFill>
                      <a:srgbClr val="080808"/>
                    </a:solidFill>
                    <a:latin typeface="微软雅黑" pitchFamily="34" charset="-122"/>
                    <a:ea typeface="微软雅黑" pitchFamily="34" charset="-122"/>
                  </a:rPr>
                  <a:t>点击添加文本</a:t>
                </a:r>
                <a:endParaRPr lang="en-US" altLang="zh-CN" sz="1000" kern="0" dirty="0">
                  <a:solidFill>
                    <a:srgbClr val="080808"/>
                  </a:solidFill>
                  <a:latin typeface="微软雅黑" pitchFamily="34" charset="-122"/>
                  <a:ea typeface="微软雅黑" pitchFamily="34" charset="-122"/>
                </a:endParaRPr>
              </a:p>
            </p:txBody>
          </p:sp>
          <p:sp>
            <p:nvSpPr>
              <p:cNvPr id="34" name="TextBox 11"/>
              <p:cNvSpPr txBox="1">
                <a:spLocks noChangeArrowheads="1"/>
              </p:cNvSpPr>
              <p:nvPr/>
            </p:nvSpPr>
            <p:spPr bwMode="auto">
              <a:xfrm>
                <a:off x="-362770" y="3102960"/>
                <a:ext cx="1145710" cy="4001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24" eaLnBrk="1" hangingPunct="1">
                  <a:defRPr/>
                </a:pPr>
                <a:r>
                  <a:rPr lang="zh-CN" altLang="en-US" sz="1000" kern="0" dirty="0">
                    <a:solidFill>
                      <a:srgbClr val="080808"/>
                    </a:solidFill>
                    <a:latin typeface="微软雅黑" pitchFamily="34" charset="-122"/>
                    <a:ea typeface="微软雅黑" pitchFamily="34" charset="-122"/>
                  </a:rPr>
                  <a:t>点击添加文本    </a:t>
                </a:r>
                <a:endParaRPr lang="en-US" altLang="zh-CN" sz="1000" kern="0" dirty="0">
                  <a:solidFill>
                    <a:srgbClr val="080808"/>
                  </a:solidFill>
                  <a:latin typeface="微软雅黑" pitchFamily="34" charset="-122"/>
                  <a:ea typeface="微软雅黑" pitchFamily="34" charset="-122"/>
                </a:endParaRPr>
              </a:p>
              <a:p>
                <a:pPr defTabSz="914324" eaLnBrk="1" hangingPunct="1">
                  <a:defRPr/>
                </a:pPr>
                <a:r>
                  <a:rPr lang="zh-CN" altLang="en-US" sz="1000" kern="0" dirty="0">
                    <a:solidFill>
                      <a:srgbClr val="080808"/>
                    </a:solidFill>
                    <a:latin typeface="微软雅黑" pitchFamily="34" charset="-122"/>
                    <a:ea typeface="微软雅黑" pitchFamily="34" charset="-122"/>
                  </a:rPr>
                  <a:t>点击添加文本</a:t>
                </a:r>
                <a:endParaRPr lang="en-US" altLang="zh-CN" sz="1000" kern="0" dirty="0">
                  <a:solidFill>
                    <a:srgbClr val="080808"/>
                  </a:solidFill>
                  <a:latin typeface="微软雅黑" pitchFamily="34" charset="-122"/>
                  <a:ea typeface="微软雅黑" pitchFamily="34" charset="-122"/>
                </a:endParaRPr>
              </a:p>
            </p:txBody>
          </p:sp>
        </p:grpSp>
        <p:sp>
          <p:nvSpPr>
            <p:cNvPr id="31" name="TextBox 11"/>
            <p:cNvSpPr txBox="1">
              <a:spLocks noChangeArrowheads="1"/>
            </p:cNvSpPr>
            <p:nvPr/>
          </p:nvSpPr>
          <p:spPr bwMode="auto">
            <a:xfrm flipH="1">
              <a:off x="6191282" y="4597339"/>
              <a:ext cx="1456585" cy="338598"/>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24" eaLnBrk="1" hangingPunct="1">
                <a:defRPr/>
              </a:pPr>
              <a:r>
                <a:rPr lang="zh-CN" altLang="en-US" sz="1600" kern="0" dirty="0">
                  <a:solidFill>
                    <a:srgbClr val="F3AD00"/>
                  </a:solidFill>
                  <a:latin typeface="微软雅黑" pitchFamily="34" charset="-122"/>
                  <a:ea typeface="微软雅黑" pitchFamily="34" charset="-122"/>
                </a:rPr>
                <a:t>标题文字</a:t>
              </a:r>
              <a:endParaRPr lang="en-US" altLang="zh-CN" sz="1600" kern="0" dirty="0">
                <a:solidFill>
                  <a:srgbClr val="F3AD00"/>
                </a:solidFill>
                <a:latin typeface="微软雅黑" pitchFamily="34" charset="-122"/>
                <a:ea typeface="微软雅黑" pitchFamily="34" charset="-122"/>
              </a:endParaRPr>
            </a:p>
          </p:txBody>
        </p:sp>
        <p:cxnSp>
          <p:nvCxnSpPr>
            <p:cNvPr id="32" name="直接连接符 31"/>
            <p:cNvCxnSpPr/>
            <p:nvPr/>
          </p:nvCxnSpPr>
          <p:spPr>
            <a:xfrm flipH="1" flipV="1">
              <a:off x="5050424" y="5349763"/>
              <a:ext cx="3263072" cy="7174"/>
            </a:xfrm>
            <a:prstGeom prst="line">
              <a:avLst/>
            </a:prstGeom>
            <a:noFill/>
            <a:ln w="12700" cap="flat" cmpd="sng" algn="ctr">
              <a:solidFill>
                <a:srgbClr val="7A801D"/>
              </a:solidFill>
              <a:prstDash val="sysDot"/>
              <a:headEnd type="oval"/>
              <a:tailEnd type="oval"/>
            </a:ln>
            <a:effectLst/>
          </p:spPr>
        </p:cxnSp>
      </p:grpSp>
      <p:grpSp>
        <p:nvGrpSpPr>
          <p:cNvPr id="35" name="组合 34"/>
          <p:cNvGrpSpPr/>
          <p:nvPr/>
        </p:nvGrpSpPr>
        <p:grpSpPr>
          <a:xfrm>
            <a:off x="3486055" y="1935941"/>
            <a:ext cx="742001" cy="2105171"/>
            <a:chOff x="3463556" y="3046034"/>
            <a:chExt cx="742098" cy="2105445"/>
          </a:xfrm>
          <a:solidFill>
            <a:srgbClr val="7A801D"/>
          </a:solidFill>
        </p:grpSpPr>
        <p:sp>
          <p:nvSpPr>
            <p:cNvPr id="36"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w="25400" cap="flat" cmpd="sng" algn="ctr">
              <a:noFill/>
              <a:prstDash val="solid"/>
            </a:ln>
            <a:effectLst/>
            <a:scene3d>
              <a:camera prst="orthographicFront">
                <a:rot lat="0" lon="0" rev="5400000"/>
              </a:camera>
              <a:lightRig rig="threePt" dir="t"/>
            </a:scene3d>
          </p:spPr>
          <p:txBody>
            <a:bodyPr rtlCol="0" anchor="ctr"/>
            <a:lstStyle/>
            <a:p>
              <a:pPr algn="ctr" defTabSz="914324">
                <a:defRPr/>
              </a:pPr>
              <a:endParaRPr lang="zh-CN" altLang="en-US" sz="2400" kern="0">
                <a:solidFill>
                  <a:srgbClr val="080808"/>
                </a:solidFill>
                <a:latin typeface="微软雅黑" panose="020B0503020204020204" pitchFamily="34" charset="-122"/>
                <a:ea typeface="微软雅黑" panose="020B0503020204020204" pitchFamily="34" charset="-122"/>
              </a:endParaRPr>
            </a:p>
          </p:txBody>
        </p:sp>
        <p:sp>
          <p:nvSpPr>
            <p:cNvPr id="37"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w="25400" cap="flat" cmpd="sng" algn="ctr">
              <a:noFill/>
              <a:prstDash val="solid"/>
            </a:ln>
            <a:effectLst/>
            <a:scene3d>
              <a:camera prst="orthographicFront">
                <a:rot lat="0" lon="0" rev="5400000"/>
              </a:camera>
              <a:lightRig rig="threePt" dir="t"/>
            </a:scene3d>
          </p:spPr>
          <p:txBody>
            <a:bodyPr rtlCol="0" anchor="ctr"/>
            <a:lstStyle/>
            <a:p>
              <a:pPr algn="ctr" defTabSz="914324">
                <a:defRPr/>
              </a:pPr>
              <a:endParaRPr lang="zh-CN" altLang="en-US" sz="2400" kern="0" dirty="0">
                <a:solidFill>
                  <a:srgbClr val="080808"/>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844743" y="2716541"/>
            <a:ext cx="2639639" cy="769964"/>
            <a:chOff x="821899" y="3826737"/>
            <a:chExt cx="2639983" cy="770065"/>
          </a:xfrm>
        </p:grpSpPr>
        <p:grpSp>
          <p:nvGrpSpPr>
            <p:cNvPr id="39" name="组合 44"/>
            <p:cNvGrpSpPr>
              <a:grpSpLocks/>
            </p:cNvGrpSpPr>
            <p:nvPr/>
          </p:nvGrpSpPr>
          <p:grpSpPr bwMode="auto">
            <a:xfrm flipH="1">
              <a:off x="821899" y="4133252"/>
              <a:ext cx="2184400" cy="400162"/>
              <a:chOff x="-362770" y="3102960"/>
              <a:chExt cx="2183514" cy="400162"/>
            </a:xfrm>
          </p:grpSpPr>
          <p:sp>
            <p:nvSpPr>
              <p:cNvPr id="42" name="TextBox 11"/>
              <p:cNvSpPr txBox="1">
                <a:spLocks noChangeArrowheads="1"/>
              </p:cNvSpPr>
              <p:nvPr/>
            </p:nvSpPr>
            <p:spPr bwMode="auto">
              <a:xfrm>
                <a:off x="675034" y="3102960"/>
                <a:ext cx="1145710" cy="4001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24" eaLnBrk="1" hangingPunct="1">
                  <a:defRPr/>
                </a:pPr>
                <a:r>
                  <a:rPr lang="zh-CN" altLang="en-US" sz="1000" kern="0" dirty="0">
                    <a:solidFill>
                      <a:srgbClr val="080808"/>
                    </a:solidFill>
                    <a:latin typeface="微软雅黑" pitchFamily="34" charset="-122"/>
                    <a:ea typeface="微软雅黑" pitchFamily="34" charset="-122"/>
                  </a:rPr>
                  <a:t>点击添加文本    </a:t>
                </a:r>
                <a:endParaRPr lang="en-US" altLang="zh-CN" sz="1000" kern="0" dirty="0">
                  <a:solidFill>
                    <a:srgbClr val="080808"/>
                  </a:solidFill>
                  <a:latin typeface="微软雅黑" pitchFamily="34" charset="-122"/>
                  <a:ea typeface="微软雅黑" pitchFamily="34" charset="-122"/>
                </a:endParaRPr>
              </a:p>
              <a:p>
                <a:pPr defTabSz="914324" eaLnBrk="1" hangingPunct="1">
                  <a:defRPr/>
                </a:pPr>
                <a:r>
                  <a:rPr lang="zh-CN" altLang="en-US" sz="1000" kern="0" dirty="0">
                    <a:solidFill>
                      <a:srgbClr val="080808"/>
                    </a:solidFill>
                    <a:latin typeface="微软雅黑" pitchFamily="34" charset="-122"/>
                    <a:ea typeface="微软雅黑" pitchFamily="34" charset="-122"/>
                  </a:rPr>
                  <a:t>点击添加文本</a:t>
                </a:r>
                <a:endParaRPr lang="en-US" altLang="zh-CN" sz="1000" kern="0" dirty="0">
                  <a:solidFill>
                    <a:srgbClr val="080808"/>
                  </a:solidFill>
                  <a:latin typeface="微软雅黑" pitchFamily="34" charset="-122"/>
                  <a:ea typeface="微软雅黑" pitchFamily="34" charset="-122"/>
                </a:endParaRPr>
              </a:p>
            </p:txBody>
          </p:sp>
          <p:sp>
            <p:nvSpPr>
              <p:cNvPr id="43" name="TextBox 11"/>
              <p:cNvSpPr txBox="1">
                <a:spLocks noChangeArrowheads="1"/>
              </p:cNvSpPr>
              <p:nvPr/>
            </p:nvSpPr>
            <p:spPr bwMode="auto">
              <a:xfrm>
                <a:off x="-362770" y="3102960"/>
                <a:ext cx="1145710" cy="4001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24" eaLnBrk="1" hangingPunct="1">
                  <a:defRPr/>
                </a:pPr>
                <a:r>
                  <a:rPr lang="zh-CN" altLang="en-US" sz="1000" kern="0" dirty="0">
                    <a:solidFill>
                      <a:srgbClr val="080808"/>
                    </a:solidFill>
                    <a:latin typeface="微软雅黑" pitchFamily="34" charset="-122"/>
                    <a:ea typeface="微软雅黑" pitchFamily="34" charset="-122"/>
                  </a:rPr>
                  <a:t>点击添加文本    </a:t>
                </a:r>
                <a:endParaRPr lang="en-US" altLang="zh-CN" sz="1000" kern="0" dirty="0">
                  <a:solidFill>
                    <a:srgbClr val="080808"/>
                  </a:solidFill>
                  <a:latin typeface="微软雅黑" pitchFamily="34" charset="-122"/>
                  <a:ea typeface="微软雅黑" pitchFamily="34" charset="-122"/>
                </a:endParaRPr>
              </a:p>
              <a:p>
                <a:pPr defTabSz="914324" eaLnBrk="1" hangingPunct="1">
                  <a:defRPr/>
                </a:pPr>
                <a:r>
                  <a:rPr lang="zh-CN" altLang="en-US" sz="1000" kern="0" dirty="0">
                    <a:solidFill>
                      <a:srgbClr val="080808"/>
                    </a:solidFill>
                    <a:latin typeface="微软雅黑" pitchFamily="34" charset="-122"/>
                    <a:ea typeface="微软雅黑" pitchFamily="34" charset="-122"/>
                  </a:rPr>
                  <a:t>点击添加文本</a:t>
                </a:r>
                <a:endParaRPr lang="en-US" altLang="zh-CN" sz="1000" kern="0" dirty="0">
                  <a:solidFill>
                    <a:srgbClr val="080808"/>
                  </a:solidFill>
                  <a:latin typeface="微软雅黑" pitchFamily="34" charset="-122"/>
                  <a:ea typeface="微软雅黑" pitchFamily="34" charset="-122"/>
                </a:endParaRPr>
              </a:p>
            </p:txBody>
          </p:sp>
        </p:grpSp>
        <p:sp>
          <p:nvSpPr>
            <p:cNvPr id="40" name="TextBox 11"/>
            <p:cNvSpPr txBox="1">
              <a:spLocks noChangeArrowheads="1"/>
            </p:cNvSpPr>
            <p:nvPr/>
          </p:nvSpPr>
          <p:spPr bwMode="auto">
            <a:xfrm flipH="1">
              <a:off x="860810" y="3826737"/>
              <a:ext cx="1456585" cy="338598"/>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24" eaLnBrk="1" hangingPunct="1">
                <a:defRPr/>
              </a:pPr>
              <a:r>
                <a:rPr lang="zh-CN" altLang="en-US" sz="1600" kern="0" dirty="0">
                  <a:solidFill>
                    <a:srgbClr val="F3AD00"/>
                  </a:solidFill>
                  <a:latin typeface="微软雅黑" pitchFamily="34" charset="-122"/>
                  <a:ea typeface="微软雅黑" pitchFamily="34" charset="-122"/>
                </a:rPr>
                <a:t>标题文字</a:t>
              </a:r>
              <a:endParaRPr lang="en-US" altLang="zh-CN" sz="1600" kern="0" dirty="0">
                <a:solidFill>
                  <a:srgbClr val="F3AD00"/>
                </a:solidFill>
                <a:latin typeface="微软雅黑" pitchFamily="34" charset="-122"/>
                <a:ea typeface="微软雅黑" pitchFamily="34" charset="-122"/>
              </a:endParaRPr>
            </a:p>
          </p:txBody>
        </p:sp>
        <p:cxnSp>
          <p:nvCxnSpPr>
            <p:cNvPr id="41" name="直接连接符 40"/>
            <p:cNvCxnSpPr/>
            <p:nvPr/>
          </p:nvCxnSpPr>
          <p:spPr>
            <a:xfrm flipH="1">
              <a:off x="868640" y="4596802"/>
              <a:ext cx="2593242" cy="0"/>
            </a:xfrm>
            <a:prstGeom prst="line">
              <a:avLst/>
            </a:prstGeom>
            <a:noFill/>
            <a:ln w="12700" cap="flat" cmpd="sng" algn="ctr">
              <a:solidFill>
                <a:srgbClr val="7A801D"/>
              </a:solidFill>
              <a:prstDash val="sysDot"/>
              <a:headEnd type="oval"/>
              <a:tailEnd type="oval"/>
            </a:ln>
            <a:effectLst/>
          </p:spPr>
        </p:cxnSp>
      </p:grpSp>
    </p:spTree>
    <p:extLst>
      <p:ext uri="{BB962C8B-B14F-4D97-AF65-F5344CB8AC3E}">
        <p14:creationId xmlns:p14="http://schemas.microsoft.com/office/powerpoint/2010/main" val="588177550"/>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par>
                          <p:cTn id="18" fill="hold">
                            <p:stCondLst>
                              <p:cond delay="1520"/>
                            </p:stCondLst>
                            <p:childTnLst>
                              <p:par>
                                <p:cTn id="19" presetID="2" presetClass="entr" presetSubtype="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0-#ppt_h/2"/>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0-#ppt_w/2"/>
                                          </p:val>
                                        </p:tav>
                                        <p:tav tm="100000">
                                          <p:val>
                                            <p:strVal val="#ppt_x"/>
                                          </p:val>
                                        </p:tav>
                                      </p:tavLst>
                                    </p:anim>
                                    <p:anim calcmode="lin" valueType="num">
                                      <p:cBhvr additive="base">
                                        <p:cTn id="26" dur="500" fill="hold"/>
                                        <p:tgtEl>
                                          <p:spTgt spid="35"/>
                                        </p:tgtEl>
                                        <p:attrNameLst>
                                          <p:attrName>ppt_y</p:attrName>
                                        </p:attrNameLst>
                                      </p:cBhvr>
                                      <p:tavLst>
                                        <p:tav tm="0">
                                          <p:val>
                                            <p:strVal val="#ppt_y"/>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par>
                          <p:cTn id="35" fill="hold">
                            <p:stCondLst>
                              <p:cond delay="2020"/>
                            </p:stCondLst>
                            <p:childTnLst>
                              <p:par>
                                <p:cTn id="36" presetID="12" presetClass="entr" presetSubtype="8"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slide(fromLeft)">
                                      <p:cBhvr>
                                        <p:cTn id="38" dur="500"/>
                                        <p:tgtEl>
                                          <p:spTgt spid="17"/>
                                        </p:tgtEl>
                                      </p:cBhvr>
                                    </p:animEffect>
                                  </p:childTnLst>
                                </p:cTn>
                              </p:par>
                            </p:childTnLst>
                          </p:cTn>
                        </p:par>
                        <p:par>
                          <p:cTn id="39" fill="hold">
                            <p:stCondLst>
                              <p:cond delay="2520"/>
                            </p:stCondLst>
                            <p:childTnLst>
                              <p:par>
                                <p:cTn id="40" presetID="12" presetClass="entr" presetSubtype="2"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slide(fromRight)">
                                      <p:cBhvr>
                                        <p:cTn id="42" dur="500"/>
                                        <p:tgtEl>
                                          <p:spTgt spid="23"/>
                                        </p:tgtEl>
                                      </p:cBhvr>
                                    </p:animEffect>
                                  </p:childTnLst>
                                </p:cTn>
                              </p:par>
                            </p:childTnLst>
                          </p:cTn>
                        </p:par>
                        <p:par>
                          <p:cTn id="43" fill="hold">
                            <p:stCondLst>
                              <p:cond delay="3020"/>
                            </p:stCondLst>
                            <p:childTnLst>
                              <p:par>
                                <p:cTn id="44" presetID="12" presetClass="entr" presetSubtype="8" fill="hold"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slide(fromLeft)">
                                      <p:cBhvr>
                                        <p:cTn id="46" dur="500"/>
                                        <p:tgtEl>
                                          <p:spTgt spid="38"/>
                                        </p:tgtEl>
                                      </p:cBhvr>
                                    </p:animEffect>
                                  </p:childTnLst>
                                </p:cTn>
                              </p:par>
                            </p:childTnLst>
                          </p:cTn>
                        </p:par>
                        <p:par>
                          <p:cTn id="47" fill="hold">
                            <p:stCondLst>
                              <p:cond delay="3520"/>
                            </p:stCondLst>
                            <p:childTnLst>
                              <p:par>
                                <p:cTn id="48" presetID="12" presetClass="entr" presetSubtype="2"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slide(fromRight)">
                                      <p:cBhvr>
                                        <p:cTn id="5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9588" y="2867024"/>
            <a:ext cx="1484411" cy="22780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750" y="3624009"/>
            <a:ext cx="1023128" cy="152107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499" y="73004"/>
            <a:ext cx="705681" cy="630799"/>
          </a:xfrm>
          <a:prstGeom prst="rect">
            <a:avLst/>
          </a:prstGeom>
        </p:spPr>
      </p:pic>
      <p:sp>
        <p:nvSpPr>
          <p:cNvPr id="7" name="TextBox 31"/>
          <p:cNvSpPr txBox="1"/>
          <p:nvPr/>
        </p:nvSpPr>
        <p:spPr>
          <a:xfrm>
            <a:off x="896180" y="126465"/>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教学难点</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116066" y="1492565"/>
            <a:ext cx="6858695" cy="2529370"/>
            <a:chOff x="1331432" y="1851670"/>
            <a:chExt cx="6859588" cy="2529700"/>
          </a:xfrm>
        </p:grpSpPr>
        <p:grpSp>
          <p:nvGrpSpPr>
            <p:cNvPr id="9" name="组合 8"/>
            <p:cNvGrpSpPr/>
            <p:nvPr/>
          </p:nvGrpSpPr>
          <p:grpSpPr>
            <a:xfrm>
              <a:off x="1331432" y="2241227"/>
              <a:ext cx="1865518" cy="2140143"/>
              <a:chOff x="1331432" y="2241227"/>
              <a:chExt cx="1865518" cy="2140143"/>
            </a:xfrm>
          </p:grpSpPr>
          <p:sp>
            <p:nvSpPr>
              <p:cNvPr id="22" name="Oval 15"/>
              <p:cNvSpPr>
                <a:spLocks noChangeArrowheads="1"/>
              </p:cNvSpPr>
              <p:nvPr/>
            </p:nvSpPr>
            <p:spPr bwMode="auto">
              <a:xfrm>
                <a:off x="1331432" y="2515852"/>
                <a:ext cx="1865518" cy="1865518"/>
              </a:xfrm>
              <a:prstGeom prst="ellipse">
                <a:avLst/>
              </a:prstGeom>
              <a:solidFill>
                <a:srgbClr val="7A801D"/>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24">
                  <a:defRPr/>
                </a:pPr>
                <a:endParaRPr lang="zh-CN" altLang="en-US" sz="2400" kern="0">
                  <a:solidFill>
                    <a:srgbClr val="5DB620"/>
                  </a:solidFill>
                  <a:latin typeface="微软雅黑" panose="020B0503020204020204" pitchFamily="34" charset="-122"/>
                  <a:ea typeface="微软雅黑" panose="020B0503020204020204" pitchFamily="34" charset="-122"/>
                </a:endParaRPr>
              </a:p>
            </p:txBody>
          </p:sp>
          <p:sp>
            <p:nvSpPr>
              <p:cNvPr id="23" name="AutoShape 16"/>
              <p:cNvSpPr>
                <a:spLocks noChangeArrowheads="1"/>
              </p:cNvSpPr>
              <p:nvPr/>
            </p:nvSpPr>
            <p:spPr bwMode="auto">
              <a:xfrm>
                <a:off x="1989565" y="2241227"/>
                <a:ext cx="549251" cy="493600"/>
              </a:xfrm>
              <a:prstGeom prst="triangle">
                <a:avLst>
                  <a:gd name="adj" fmla="val 50000"/>
                </a:avLst>
              </a:prstGeom>
              <a:solidFill>
                <a:srgbClr val="7A801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24">
                  <a:defRPr/>
                </a:pPr>
                <a:endParaRPr lang="zh-CN" altLang="en-US" sz="2400" kern="0">
                  <a:solidFill>
                    <a:srgbClr val="5DB620"/>
                  </a:solidFill>
                  <a:latin typeface="微软雅黑" panose="020B0503020204020204" pitchFamily="34" charset="-122"/>
                  <a:ea typeface="微软雅黑" panose="020B0503020204020204" pitchFamily="34" charset="-122"/>
                </a:endParaRPr>
              </a:p>
            </p:txBody>
          </p:sp>
          <p:sp>
            <p:nvSpPr>
              <p:cNvPr id="24" name="Rectangle 17"/>
              <p:cNvSpPr>
                <a:spLocks noChangeArrowheads="1"/>
              </p:cNvSpPr>
              <p:nvPr/>
            </p:nvSpPr>
            <p:spPr bwMode="auto">
              <a:xfrm>
                <a:off x="1550407" y="2844919"/>
                <a:ext cx="1427569" cy="1207384"/>
              </a:xfrm>
              <a:prstGeom prst="rect">
                <a:avLst/>
              </a:prstGeom>
              <a:noFill/>
              <a:ln w="9525">
                <a:noFill/>
                <a:miter lim="800000"/>
                <a:headEnd/>
                <a:tailEnd/>
              </a:ln>
              <a:effectLst/>
              <a:extLst/>
            </p:spPr>
            <p:txBody>
              <a:bodyPr wrap="none" anchor="ctr"/>
              <a:lstStyle/>
              <a:p>
                <a:pPr algn="ctr" defTabSz="914324">
                  <a:defRPr/>
                </a:pPr>
                <a:r>
                  <a:rPr lang="zh-CN" altLang="en-US" sz="1600" kern="0" dirty="0">
                    <a:solidFill>
                      <a:srgbClr val="F8F8F8"/>
                    </a:solidFill>
                    <a:latin typeface="微软雅黑" panose="020B0503020204020204" pitchFamily="34" charset="-122"/>
                    <a:ea typeface="微软雅黑" panose="020B0503020204020204" pitchFamily="34" charset="-122"/>
                  </a:rPr>
                  <a:t>在此输入</a:t>
                </a:r>
                <a:endParaRPr lang="en-US" altLang="zh-CN" sz="1600" kern="0" dirty="0">
                  <a:solidFill>
                    <a:srgbClr val="F8F8F8"/>
                  </a:solidFill>
                  <a:latin typeface="微软雅黑" panose="020B0503020204020204" pitchFamily="34" charset="-122"/>
                  <a:ea typeface="微软雅黑" panose="020B0503020204020204" pitchFamily="34" charset="-122"/>
                </a:endParaRPr>
              </a:p>
              <a:p>
                <a:pPr algn="ctr" defTabSz="914324">
                  <a:defRPr/>
                </a:pPr>
                <a:r>
                  <a:rPr lang="zh-CN" altLang="en-US" sz="1600" kern="0" dirty="0">
                    <a:solidFill>
                      <a:srgbClr val="F8F8F8"/>
                    </a:solidFill>
                    <a:latin typeface="微软雅黑" panose="020B0503020204020204" pitchFamily="34" charset="-122"/>
                    <a:ea typeface="微软雅黑" panose="020B0503020204020204" pitchFamily="34" charset="-122"/>
                  </a:rPr>
                  <a:t>文字内容</a:t>
                </a:r>
              </a:p>
            </p:txBody>
          </p:sp>
        </p:grpSp>
        <p:grpSp>
          <p:nvGrpSpPr>
            <p:cNvPr id="10" name="组合 9"/>
            <p:cNvGrpSpPr/>
            <p:nvPr/>
          </p:nvGrpSpPr>
          <p:grpSpPr>
            <a:xfrm>
              <a:off x="1331432" y="1851670"/>
              <a:ext cx="6859588" cy="2529700"/>
              <a:chOff x="1331432" y="1851670"/>
              <a:chExt cx="6859588" cy="2529700"/>
            </a:xfrm>
          </p:grpSpPr>
          <p:grpSp>
            <p:nvGrpSpPr>
              <p:cNvPr id="11" name="Group 19"/>
              <p:cNvGrpSpPr>
                <a:grpSpLocks/>
              </p:cNvGrpSpPr>
              <p:nvPr/>
            </p:nvGrpSpPr>
            <p:grpSpPr bwMode="auto">
              <a:xfrm>
                <a:off x="3800641" y="2241227"/>
                <a:ext cx="1865518" cy="2140143"/>
                <a:chOff x="1029" y="2160"/>
                <a:chExt cx="1542" cy="1769"/>
              </a:xfrm>
              <a:solidFill>
                <a:srgbClr val="5DB620"/>
              </a:solidFill>
            </p:grpSpPr>
            <p:sp>
              <p:nvSpPr>
                <p:cNvPr id="19" name="Oval 20"/>
                <p:cNvSpPr>
                  <a:spLocks noChangeArrowheads="1"/>
                </p:cNvSpPr>
                <p:nvPr/>
              </p:nvSpPr>
              <p:spPr bwMode="auto">
                <a:xfrm>
                  <a:off x="1029" y="2387"/>
                  <a:ext cx="1542" cy="1542"/>
                </a:xfrm>
                <a:prstGeom prst="ellipse">
                  <a:avLst/>
                </a:prstGeom>
                <a:solidFill>
                  <a:srgbClr val="F3AD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24">
                    <a:defRPr/>
                  </a:pPr>
                  <a:endParaRPr lang="zh-CN" altLang="en-US" sz="2400" kern="0">
                    <a:solidFill>
                      <a:srgbClr val="5DB620"/>
                    </a:solidFill>
                    <a:latin typeface="微软雅黑" panose="020B0503020204020204" pitchFamily="34" charset="-122"/>
                    <a:ea typeface="微软雅黑" panose="020B0503020204020204" pitchFamily="34" charset="-122"/>
                  </a:endParaRPr>
                </a:p>
              </p:txBody>
            </p:sp>
            <p:sp>
              <p:nvSpPr>
                <p:cNvPr id="20" name="AutoShape 21"/>
                <p:cNvSpPr>
                  <a:spLocks noChangeArrowheads="1"/>
                </p:cNvSpPr>
                <p:nvPr/>
              </p:nvSpPr>
              <p:spPr bwMode="auto">
                <a:xfrm>
                  <a:off x="1573" y="2160"/>
                  <a:ext cx="454" cy="408"/>
                </a:xfrm>
                <a:prstGeom prst="triangle">
                  <a:avLst>
                    <a:gd name="adj" fmla="val 50000"/>
                  </a:avLst>
                </a:prstGeom>
                <a:solidFill>
                  <a:srgbClr val="F3AD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24">
                    <a:defRPr/>
                  </a:pPr>
                  <a:endParaRPr lang="zh-CN" altLang="en-US" sz="2400" kern="0">
                    <a:solidFill>
                      <a:srgbClr val="5DB620"/>
                    </a:solidFill>
                    <a:latin typeface="微软雅黑" panose="020B0503020204020204" pitchFamily="34" charset="-122"/>
                    <a:ea typeface="微软雅黑" panose="020B0503020204020204" pitchFamily="34" charset="-122"/>
                  </a:endParaRPr>
                </a:p>
              </p:txBody>
            </p:sp>
            <p:sp>
              <p:nvSpPr>
                <p:cNvPr id="21" name="Rectangle 22"/>
                <p:cNvSpPr>
                  <a:spLocks noChangeArrowheads="1"/>
                </p:cNvSpPr>
                <p:nvPr/>
              </p:nvSpPr>
              <p:spPr bwMode="auto">
                <a:xfrm>
                  <a:off x="1210" y="2659"/>
                  <a:ext cx="1180" cy="998"/>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324">
                    <a:defRPr/>
                  </a:pPr>
                  <a:r>
                    <a:rPr lang="zh-CN" altLang="en-US" sz="1600" kern="0" dirty="0">
                      <a:solidFill>
                        <a:srgbClr val="F8F8F8"/>
                      </a:solidFill>
                      <a:latin typeface="微软雅黑" panose="020B0503020204020204" pitchFamily="34" charset="-122"/>
                      <a:ea typeface="微软雅黑" panose="020B0503020204020204" pitchFamily="34" charset="-122"/>
                    </a:rPr>
                    <a:t>在此输入</a:t>
                  </a:r>
                  <a:endParaRPr lang="en-US" altLang="zh-CN" sz="1600" kern="0" dirty="0">
                    <a:solidFill>
                      <a:srgbClr val="F8F8F8"/>
                    </a:solidFill>
                    <a:latin typeface="微软雅黑" panose="020B0503020204020204" pitchFamily="34" charset="-122"/>
                    <a:ea typeface="微软雅黑" panose="020B0503020204020204" pitchFamily="34" charset="-122"/>
                  </a:endParaRPr>
                </a:p>
                <a:p>
                  <a:pPr algn="ctr" defTabSz="914324">
                    <a:defRPr/>
                  </a:pPr>
                  <a:r>
                    <a:rPr lang="zh-CN" altLang="en-US" sz="1600" kern="0" dirty="0">
                      <a:solidFill>
                        <a:srgbClr val="F8F8F8"/>
                      </a:solidFill>
                      <a:latin typeface="微软雅黑" panose="020B0503020204020204" pitchFamily="34" charset="-122"/>
                      <a:ea typeface="微软雅黑" panose="020B0503020204020204" pitchFamily="34" charset="-122"/>
                    </a:rPr>
                    <a:t>文字内容</a:t>
                  </a:r>
                </a:p>
              </p:txBody>
            </p:sp>
          </p:grpSp>
          <p:grpSp>
            <p:nvGrpSpPr>
              <p:cNvPr id="12" name="Group 23"/>
              <p:cNvGrpSpPr>
                <a:grpSpLocks/>
              </p:cNvGrpSpPr>
              <p:nvPr/>
            </p:nvGrpSpPr>
            <p:grpSpPr bwMode="auto">
              <a:xfrm>
                <a:off x="6325502" y="2241227"/>
                <a:ext cx="1865518" cy="2140143"/>
                <a:chOff x="1029" y="2160"/>
                <a:chExt cx="1542" cy="1769"/>
              </a:xfrm>
              <a:solidFill>
                <a:srgbClr val="52A21D"/>
              </a:solidFill>
            </p:grpSpPr>
            <p:sp>
              <p:nvSpPr>
                <p:cNvPr id="16" name="Oval 24"/>
                <p:cNvSpPr>
                  <a:spLocks noChangeArrowheads="1"/>
                </p:cNvSpPr>
                <p:nvPr/>
              </p:nvSpPr>
              <p:spPr bwMode="auto">
                <a:xfrm>
                  <a:off x="1029" y="2387"/>
                  <a:ext cx="1542" cy="1542"/>
                </a:xfrm>
                <a:prstGeom prst="ellipse">
                  <a:avLst/>
                </a:prstGeom>
                <a:solidFill>
                  <a:srgbClr val="7A801D"/>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24">
                    <a:defRPr/>
                  </a:pPr>
                  <a:endParaRPr lang="zh-CN" altLang="en-US" sz="2400" kern="0">
                    <a:solidFill>
                      <a:srgbClr val="5DB620"/>
                    </a:solidFill>
                    <a:latin typeface="微软雅黑" panose="020B0503020204020204" pitchFamily="34" charset="-122"/>
                    <a:ea typeface="微软雅黑" panose="020B0503020204020204" pitchFamily="34" charset="-122"/>
                  </a:endParaRPr>
                </a:p>
              </p:txBody>
            </p:sp>
            <p:sp>
              <p:nvSpPr>
                <p:cNvPr id="17" name="AutoShape 25"/>
                <p:cNvSpPr>
                  <a:spLocks noChangeArrowheads="1"/>
                </p:cNvSpPr>
                <p:nvPr/>
              </p:nvSpPr>
              <p:spPr bwMode="auto">
                <a:xfrm>
                  <a:off x="1573" y="2160"/>
                  <a:ext cx="454" cy="408"/>
                </a:xfrm>
                <a:prstGeom prst="triangle">
                  <a:avLst>
                    <a:gd name="adj" fmla="val 50000"/>
                  </a:avLst>
                </a:prstGeom>
                <a:solidFill>
                  <a:srgbClr val="7A801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24">
                    <a:defRPr/>
                  </a:pPr>
                  <a:endParaRPr lang="zh-CN" altLang="en-US" sz="2400" kern="0">
                    <a:solidFill>
                      <a:srgbClr val="5DB620"/>
                    </a:solidFill>
                    <a:latin typeface="微软雅黑" panose="020B0503020204020204" pitchFamily="34" charset="-122"/>
                    <a:ea typeface="微软雅黑" panose="020B0503020204020204" pitchFamily="34" charset="-122"/>
                  </a:endParaRPr>
                </a:p>
              </p:txBody>
            </p:sp>
            <p:sp>
              <p:nvSpPr>
                <p:cNvPr id="18" name="Rectangle 26"/>
                <p:cNvSpPr>
                  <a:spLocks noChangeArrowheads="1"/>
                </p:cNvSpPr>
                <p:nvPr/>
              </p:nvSpPr>
              <p:spPr bwMode="auto">
                <a:xfrm>
                  <a:off x="1210" y="2659"/>
                  <a:ext cx="1180" cy="998"/>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324">
                    <a:defRPr/>
                  </a:pPr>
                  <a:r>
                    <a:rPr lang="zh-CN" altLang="en-US" sz="1600" kern="0" dirty="0">
                      <a:solidFill>
                        <a:srgbClr val="F8F8F8"/>
                      </a:solidFill>
                      <a:latin typeface="微软雅黑" panose="020B0503020204020204" pitchFamily="34" charset="-122"/>
                      <a:ea typeface="微软雅黑" panose="020B0503020204020204" pitchFamily="34" charset="-122"/>
                    </a:rPr>
                    <a:t>在此输入</a:t>
                  </a:r>
                  <a:endParaRPr lang="en-US" altLang="zh-CN" sz="1600" kern="0" dirty="0">
                    <a:solidFill>
                      <a:srgbClr val="F8F8F8"/>
                    </a:solidFill>
                    <a:latin typeface="微软雅黑" panose="020B0503020204020204" pitchFamily="34" charset="-122"/>
                    <a:ea typeface="微软雅黑" panose="020B0503020204020204" pitchFamily="34" charset="-122"/>
                  </a:endParaRPr>
                </a:p>
                <a:p>
                  <a:pPr algn="ctr" defTabSz="914324">
                    <a:defRPr/>
                  </a:pPr>
                  <a:r>
                    <a:rPr lang="zh-CN" altLang="en-US" sz="1600" kern="0" dirty="0">
                      <a:solidFill>
                        <a:srgbClr val="F8F8F8"/>
                      </a:solidFill>
                      <a:latin typeface="微软雅黑" panose="020B0503020204020204" pitchFamily="34" charset="-122"/>
                      <a:ea typeface="微软雅黑" panose="020B0503020204020204" pitchFamily="34" charset="-122"/>
                    </a:rPr>
                    <a:t>文字内容</a:t>
                  </a:r>
                </a:p>
              </p:txBody>
            </p:sp>
          </p:grpSp>
          <p:sp>
            <p:nvSpPr>
              <p:cNvPr id="13" name="Text Box 27"/>
              <p:cNvSpPr txBox="1">
                <a:spLocks noChangeArrowheads="1"/>
              </p:cNvSpPr>
              <p:nvPr/>
            </p:nvSpPr>
            <p:spPr bwMode="auto">
              <a:xfrm>
                <a:off x="1331432" y="1856509"/>
                <a:ext cx="1919958" cy="33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914324">
                  <a:spcBef>
                    <a:spcPct val="50000"/>
                  </a:spcBef>
                  <a:defRPr/>
                </a:pPr>
                <a:r>
                  <a:rPr lang="zh-CN" altLang="en-US" sz="1600" kern="0" dirty="0">
                    <a:solidFill>
                      <a:srgbClr val="7A801D"/>
                    </a:solidFill>
                    <a:latin typeface="微软雅黑" panose="020B0503020204020204" pitchFamily="34" charset="-122"/>
                    <a:ea typeface="微软雅黑" panose="020B0503020204020204" pitchFamily="34" charset="-122"/>
                  </a:rPr>
                  <a:t>在此输入文字内容</a:t>
                </a:r>
              </a:p>
            </p:txBody>
          </p:sp>
          <p:sp>
            <p:nvSpPr>
              <p:cNvPr id="14" name="Text Box 28"/>
              <p:cNvSpPr txBox="1">
                <a:spLocks noChangeArrowheads="1"/>
              </p:cNvSpPr>
              <p:nvPr/>
            </p:nvSpPr>
            <p:spPr bwMode="auto">
              <a:xfrm>
                <a:off x="3746201" y="1851670"/>
                <a:ext cx="1919958" cy="33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914324">
                  <a:spcBef>
                    <a:spcPct val="50000"/>
                  </a:spcBef>
                  <a:defRPr/>
                </a:pPr>
                <a:r>
                  <a:rPr lang="zh-CN" altLang="en-US" sz="1600" kern="0" dirty="0">
                    <a:solidFill>
                      <a:srgbClr val="F3AD00"/>
                    </a:solidFill>
                    <a:latin typeface="微软雅黑" panose="020B0503020204020204" pitchFamily="34" charset="-122"/>
                    <a:ea typeface="微软雅黑" panose="020B0503020204020204" pitchFamily="34" charset="-122"/>
                  </a:rPr>
                  <a:t>在此输入文字内容</a:t>
                </a:r>
              </a:p>
            </p:txBody>
          </p:sp>
          <p:sp>
            <p:nvSpPr>
              <p:cNvPr id="15" name="Text Box 29"/>
              <p:cNvSpPr txBox="1">
                <a:spLocks noChangeArrowheads="1"/>
              </p:cNvSpPr>
              <p:nvPr/>
            </p:nvSpPr>
            <p:spPr bwMode="auto">
              <a:xfrm>
                <a:off x="6269851" y="1856509"/>
                <a:ext cx="1919958" cy="33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914324">
                  <a:spcBef>
                    <a:spcPct val="50000"/>
                  </a:spcBef>
                  <a:defRPr/>
                </a:pPr>
                <a:r>
                  <a:rPr lang="zh-CN" altLang="en-US" sz="1600" kern="0" dirty="0">
                    <a:solidFill>
                      <a:srgbClr val="7A801D"/>
                    </a:solidFill>
                    <a:latin typeface="微软雅黑" panose="020B0503020204020204" pitchFamily="34" charset="-122"/>
                    <a:ea typeface="微软雅黑" panose="020B0503020204020204" pitchFamily="34" charset="-122"/>
                  </a:rPr>
                  <a:t>在此输入文字内容</a:t>
                </a:r>
              </a:p>
            </p:txBody>
          </p:sp>
        </p:grpSp>
      </p:grpSp>
    </p:spTree>
    <p:extLst>
      <p:ext uri="{BB962C8B-B14F-4D97-AF65-F5344CB8AC3E}">
        <p14:creationId xmlns:p14="http://schemas.microsoft.com/office/powerpoint/2010/main" val="3771443367"/>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7"/>
                                        </p:tgtEl>
                                        <p:attrNameLst>
                                          <p:attrName>ppt_y</p:attrName>
                                        </p:attrNameLst>
                                      </p:cBhvr>
                                      <p:tavLst>
                                        <p:tav tm="0">
                                          <p:val>
                                            <p:strVal val="#ppt_y"/>
                                          </p:val>
                                        </p:tav>
                                        <p:tav tm="100000">
                                          <p:val>
                                            <p:strVal val="#ppt_y"/>
                                          </p:val>
                                        </p:tav>
                                      </p:tavLst>
                                    </p:anim>
                                    <p:anim calcmode="lin" valueType="num">
                                      <p:cBhvr>
                                        <p:cTn id="15"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7"/>
                                        </p:tgtEl>
                                      </p:cBhvr>
                                    </p:animEffect>
                                  </p:childTnLst>
                                </p:cTn>
                              </p:par>
                            </p:childTnLst>
                          </p:cTn>
                        </p:par>
                        <p:par>
                          <p:cTn id="18" fill="hold">
                            <p:stCondLst>
                              <p:cond delay="1520"/>
                            </p:stCondLst>
                            <p:childTnLst>
                              <p:par>
                                <p:cTn id="19" presetID="2" presetClass="entr" presetSubtype="4"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99456" y="0"/>
            <a:ext cx="5145088" cy="5145088"/>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49998" y="857250"/>
            <a:ext cx="2794002" cy="4287838"/>
          </a:xfrm>
          <a:prstGeom prst="rect">
            <a:avLst/>
          </a:prstGeom>
        </p:spPr>
      </p:pic>
      <p:sp>
        <p:nvSpPr>
          <p:cNvPr id="6" name="矩形 5"/>
          <p:cNvSpPr/>
          <p:nvPr/>
        </p:nvSpPr>
        <p:spPr>
          <a:xfrm>
            <a:off x="3347787" y="1501762"/>
            <a:ext cx="5259823" cy="615553"/>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4000" b="1">
                <a:solidFill>
                  <a:srgbClr val="7A801D"/>
                </a:solidFill>
                <a:latin typeface="微软雅黑" panose="020B0503020204020204" pitchFamily="34" charset="-122"/>
                <a:ea typeface="微软雅黑" panose="020B0503020204020204" pitchFamily="34" charset="-122"/>
              </a:rPr>
              <a:t>教学设计</a:t>
            </a:r>
            <a:endParaRPr lang="zh-CN" altLang="en-US" sz="4000" b="1" dirty="0">
              <a:solidFill>
                <a:srgbClr val="7A801D"/>
              </a:solidFill>
              <a:latin typeface="微软雅黑" panose="020B0503020204020204" pitchFamily="34" charset="-122"/>
              <a:ea typeface="微软雅黑" panose="020B0503020204020204" pitchFamily="34" charset="-122"/>
            </a:endParaRPr>
          </a:p>
        </p:txBody>
      </p:sp>
      <p:sp>
        <p:nvSpPr>
          <p:cNvPr id="7" name="TextBox 25"/>
          <p:cNvSpPr txBox="1"/>
          <p:nvPr/>
        </p:nvSpPr>
        <p:spPr>
          <a:xfrm>
            <a:off x="3242972" y="2262522"/>
            <a:ext cx="1109085" cy="323037"/>
          </a:xfrm>
          <a:prstGeom prst="rect">
            <a:avLst/>
          </a:prstGeom>
          <a:noFill/>
        </p:spPr>
        <p:txBody>
          <a:bodyPr wrap="square" rtlCol="0">
            <a:spAutoFit/>
          </a:bodyPr>
          <a:lstStyle/>
          <a:p>
            <a:pPr defTabSz="685434" fontAlgn="base">
              <a:spcBef>
                <a:spcPct val="0"/>
              </a:spcBef>
              <a:spcAft>
                <a:spcPct val="0"/>
              </a:spcAft>
              <a:defRPr/>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课程分析</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26"/>
          <p:cNvSpPr txBox="1"/>
          <p:nvPr/>
        </p:nvSpPr>
        <p:spPr>
          <a:xfrm>
            <a:off x="4845910" y="2262522"/>
            <a:ext cx="1206665" cy="323037"/>
          </a:xfrm>
          <a:prstGeom prst="rect">
            <a:avLst/>
          </a:prstGeom>
          <a:noFill/>
          <a:ln w="9525">
            <a:noFill/>
          </a:ln>
        </p:spPr>
        <p:txBody>
          <a:bodyPr>
            <a:spAutoFit/>
          </a:bodyPr>
          <a:lstStyle/>
          <a:p>
            <a:pPr defTabSz="685434" fontAlgn="base">
              <a:spcBef>
                <a:spcPct val="0"/>
              </a:spcBef>
              <a:spcAft>
                <a:spcPct val="0"/>
              </a:spcAft>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内容分析</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Freeform 21"/>
          <p:cNvSpPr>
            <a:spLocks noEditPoints="1"/>
          </p:cNvSpPr>
          <p:nvPr/>
        </p:nvSpPr>
        <p:spPr>
          <a:xfrm>
            <a:off x="3031152" y="231131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0" name="Freeform 22"/>
          <p:cNvSpPr>
            <a:spLocks noEditPoints="1"/>
          </p:cNvSpPr>
          <p:nvPr/>
        </p:nvSpPr>
        <p:spPr>
          <a:xfrm>
            <a:off x="4623378" y="231131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1" name="TextBox 13"/>
          <p:cNvSpPr txBox="1"/>
          <p:nvPr/>
        </p:nvSpPr>
        <p:spPr>
          <a:xfrm>
            <a:off x="3251463" y="2643887"/>
            <a:ext cx="1099079" cy="323037"/>
          </a:xfrm>
          <a:prstGeom prst="rect">
            <a:avLst/>
          </a:prstGeom>
          <a:noFill/>
          <a:ln w="9525">
            <a:noFill/>
          </a:ln>
        </p:spPr>
        <p:txBody>
          <a:bodyPr wrap="square">
            <a:spAutoFit/>
          </a:bodyPr>
          <a:lstStyle/>
          <a:p>
            <a:pPr defTabSz="685434" fontAlgn="base">
              <a:spcBef>
                <a:spcPct val="0"/>
              </a:spcBef>
              <a:spcAft>
                <a:spcPct val="0"/>
              </a:spcAft>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教学重点</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Freeform 22"/>
          <p:cNvSpPr>
            <a:spLocks noEditPoints="1"/>
          </p:cNvSpPr>
          <p:nvPr/>
        </p:nvSpPr>
        <p:spPr>
          <a:xfrm>
            <a:off x="3027742" y="2692677"/>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3" name="TextBox 13"/>
          <p:cNvSpPr txBox="1"/>
          <p:nvPr/>
        </p:nvSpPr>
        <p:spPr>
          <a:xfrm>
            <a:off x="4823299" y="2643887"/>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学情分析</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Freeform 22"/>
          <p:cNvSpPr>
            <a:spLocks noEditPoints="1"/>
          </p:cNvSpPr>
          <p:nvPr/>
        </p:nvSpPr>
        <p:spPr>
          <a:xfrm>
            <a:off x="4618628" y="2692677"/>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
        <p:nvSpPr>
          <p:cNvPr id="15" name="TextBox 13"/>
          <p:cNvSpPr txBox="1"/>
          <p:nvPr/>
        </p:nvSpPr>
        <p:spPr>
          <a:xfrm>
            <a:off x="3251463" y="3038995"/>
            <a:ext cx="1519637" cy="323037"/>
          </a:xfrm>
          <a:prstGeom prst="rect">
            <a:avLst/>
          </a:prstGeom>
          <a:noFill/>
          <a:ln w="9525">
            <a:noFill/>
          </a:ln>
        </p:spPr>
        <p:txBody>
          <a:bodyPr>
            <a:spAutoFit/>
          </a:bodyPr>
          <a:lstStyle/>
          <a:p>
            <a:pPr defTabSz="685434" fontAlgn="base">
              <a:spcBef>
                <a:spcPct val="0"/>
              </a:spcBef>
              <a:spcAft>
                <a:spcPct val="0"/>
              </a:spcAft>
            </a:pPr>
            <a:r>
              <a:rPr lang="zh-CN" altLang="en-US" sz="1499">
                <a:solidFill>
                  <a:schemeClr val="tx1">
                    <a:lumMod val="75000"/>
                    <a:lumOff val="25000"/>
                  </a:schemeClr>
                </a:solidFill>
                <a:latin typeface="微软雅黑" panose="020B0503020204020204" pitchFamily="34" charset="-122"/>
                <a:ea typeface="微软雅黑" panose="020B0503020204020204" pitchFamily="34" charset="-122"/>
              </a:rPr>
              <a:t>教学难点</a:t>
            </a:r>
            <a:endParaRPr lang="zh-CN" altLang="en-US" sz="14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Freeform 22"/>
          <p:cNvSpPr>
            <a:spLocks noEditPoints="1"/>
          </p:cNvSpPr>
          <p:nvPr/>
        </p:nvSpPr>
        <p:spPr>
          <a:xfrm>
            <a:off x="3037267" y="3087785"/>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7A801D"/>
          </a:solidFill>
          <a:ln w="9525">
            <a:noFill/>
          </a:ln>
        </p:spPr>
        <p:txBody>
          <a:bodyPr/>
          <a:lstStyle/>
          <a:p>
            <a:pPr defTabSz="685434" fontAlgn="base">
              <a:spcBef>
                <a:spcPct val="0"/>
              </a:spcBef>
              <a:spcAft>
                <a:spcPct val="0"/>
              </a:spcAft>
            </a:pPr>
            <a:endParaRPr lang="zh-CN" altLang="en-US" sz="1349">
              <a:solidFill>
                <a:schemeClr val="tx1">
                  <a:lumMod val="75000"/>
                  <a:lumOff val="25000"/>
                </a:schemeClr>
              </a:solidFill>
              <a:ea typeface="宋体" panose="02010600030101010101" pitchFamily="2" charset="-122"/>
            </a:endParaRPr>
          </a:p>
        </p:txBody>
      </p:sp>
    </p:spTree>
    <p:extLst>
      <p:ext uri="{BB962C8B-B14F-4D97-AF65-F5344CB8AC3E}">
        <p14:creationId xmlns:p14="http://schemas.microsoft.com/office/powerpoint/2010/main" val="2763740071"/>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by="(-#ppt_w*2)" calcmode="lin" valueType="num">
                                      <p:cBhvr rctx="PPT">
                                        <p:cTn id="13" dur="300" autoRev="1" fill="hold">
                                          <p:stCondLst>
                                            <p:cond delay="0"/>
                                          </p:stCondLst>
                                        </p:cTn>
                                        <p:tgtEl>
                                          <p:spTgt spid="6"/>
                                        </p:tgtEl>
                                        <p:attrNameLst>
                                          <p:attrName>ppt_w</p:attrName>
                                        </p:attrNameLst>
                                      </p:cBhvr>
                                    </p:anim>
                                    <p:anim by="(#ppt_w*0.50)" calcmode="lin" valueType="num">
                                      <p:cBhvr>
                                        <p:cTn id="14" dur="300" decel="50000" autoRev="1" fill="hold">
                                          <p:stCondLst>
                                            <p:cond delay="0"/>
                                          </p:stCondLst>
                                        </p:cTn>
                                        <p:tgtEl>
                                          <p:spTgt spid="6"/>
                                        </p:tgtEl>
                                        <p:attrNameLst>
                                          <p:attrName>ppt_x</p:attrName>
                                        </p:attrNameLst>
                                      </p:cBhvr>
                                    </p:anim>
                                    <p:anim from="(-#ppt_h/2)" to="(#ppt_y)" calcmode="lin" valueType="num">
                                      <p:cBhvr>
                                        <p:cTn id="15" dur="600" fill="hold">
                                          <p:stCondLst>
                                            <p:cond delay="0"/>
                                          </p:stCondLst>
                                        </p:cTn>
                                        <p:tgtEl>
                                          <p:spTgt spid="6"/>
                                        </p:tgtEl>
                                        <p:attrNameLst>
                                          <p:attrName>ppt_y</p:attrName>
                                        </p:attrNameLst>
                                      </p:cBhvr>
                                    </p:anim>
                                    <p:animRot by="21600000">
                                      <p:cBhvr>
                                        <p:cTn id="16" dur="600" fill="hold">
                                          <p:stCondLst>
                                            <p:cond delay="0"/>
                                          </p:stCondLst>
                                        </p:cTn>
                                        <p:tgtEl>
                                          <p:spTgt spid="6"/>
                                        </p:tgtEl>
                                        <p:attrNameLst>
                                          <p:attrName>r</p:attrName>
                                        </p:attrNameLst>
                                      </p:cBhvr>
                                    </p:animRot>
                                  </p:childTnLst>
                                </p:cTn>
                              </p:par>
                            </p:childTnLst>
                          </p:cTn>
                        </p:par>
                        <p:par>
                          <p:cTn id="17" fill="hold">
                            <p:stCondLst>
                              <p:cond delay="1280"/>
                            </p:stCondLst>
                            <p:childTnLst>
                              <p:par>
                                <p:cTn id="18" presetID="2" presetClass="entr" presetSubtype="12"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0-#ppt_w/2"/>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par>
                          <p:cTn id="38" fill="hold">
                            <p:stCondLst>
                              <p:cond delay="1880"/>
                            </p:stCondLst>
                            <p:childTnLst>
                              <p:par>
                                <p:cTn id="39" presetID="2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p:bldP spid="13"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4002.pptx"/>
</p:tagLst>
</file>

<file path=ppt/theme/theme1.xml><?xml version="1.0" encoding="utf-8"?>
<a:theme xmlns:a="http://schemas.openxmlformats.org/drawingml/2006/main" name="6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1704</Words>
  <Application>Microsoft Office PowerPoint</Application>
  <PresentationFormat>自定义</PresentationFormat>
  <Paragraphs>324</Paragraphs>
  <Slides>28</Slides>
  <Notes>28</Notes>
  <HiddenSlides>0</HiddenSlides>
  <MMClips>2</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28</vt:i4>
      </vt:variant>
    </vt:vector>
  </HeadingPairs>
  <TitlesOfParts>
    <vt:vector size="39" baseType="lpstr">
      <vt:lpstr>MS Gothic</vt:lpstr>
      <vt:lpstr>方正中等线简体</vt:lpstr>
      <vt:lpstr>华康俪金黑W8(P)</vt:lpstr>
      <vt:lpstr>宋体</vt:lpstr>
      <vt:lpstr>微软雅黑</vt:lpstr>
      <vt:lpstr>Arial</vt:lpstr>
      <vt:lpstr>Book Antiqua</vt:lpstr>
      <vt:lpstr>Calibri</vt:lpstr>
      <vt:lpstr>Constantia</vt:lpstr>
      <vt:lpstr>Impact</vt:lpstr>
      <vt:lpstr>6_Office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4002.pptx</dc:title>
  <dc:creator/>
  <cp:lastModifiedBy/>
  <cp:revision>1</cp:revision>
  <dcterms:created xsi:type="dcterms:W3CDTF">2017-03-23T18:10:11Z</dcterms:created>
  <dcterms:modified xsi:type="dcterms:W3CDTF">2017-03-23T18:12:59Z</dcterms:modified>
</cp:coreProperties>
</file>